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4"/>
  </p:sldMasterIdLst>
  <p:sldIdLst>
    <p:sldId id="257" r:id="rId5"/>
    <p:sldId id="258" r:id="rId6"/>
    <p:sldId id="269" r:id="rId7"/>
    <p:sldId id="270" r:id="rId8"/>
    <p:sldId id="271" r:id="rId9"/>
    <p:sldId id="273" r:id="rId10"/>
    <p:sldId id="272" r:id="rId11"/>
    <p:sldId id="274" r:id="rId12"/>
    <p:sldId id="263" r:id="rId13"/>
    <p:sldId id="264" r:id="rId14"/>
  </p:sldIdLst>
  <p:sldSz cx="12192000" cy="6858000"/>
  <p:notesSz cx="6858000" cy="9144000"/>
  <p:defaultTextStyle>
    <a:defPPr>
      <a:defRPr lang="en-US"/>
    </a:defPPr>
    <a:lvl1pPr algn="l" rtl="0" eaLnBrk="0" fontAlgn="base" hangingPunct="0">
      <a:spcBef>
        <a:spcPct val="0"/>
      </a:spcBef>
      <a:spcAft>
        <a:spcPct val="0"/>
      </a:spcAft>
      <a:defRPr sz="2000" kern="1200">
        <a:solidFill>
          <a:srgbClr val="FFFFFF"/>
        </a:solidFill>
        <a:latin typeface="Times New Roman" panose="02020603050405020304" pitchFamily="18" charset="0"/>
        <a:ea typeface="ＭＳ Ｐゴシック" panose="020B0600070205080204" pitchFamily="34" charset="-128"/>
        <a:cs typeface="+mn-cs"/>
      </a:defRPr>
    </a:lvl1pPr>
    <a:lvl2pPr marL="457200" algn="l" rtl="0" eaLnBrk="0" fontAlgn="base" hangingPunct="0">
      <a:spcBef>
        <a:spcPct val="0"/>
      </a:spcBef>
      <a:spcAft>
        <a:spcPct val="0"/>
      </a:spcAft>
      <a:defRPr sz="2000" kern="1200">
        <a:solidFill>
          <a:srgbClr val="FFFFFF"/>
        </a:solidFill>
        <a:latin typeface="Times New Roman" panose="02020603050405020304" pitchFamily="18" charset="0"/>
        <a:ea typeface="ＭＳ Ｐゴシック" panose="020B0600070205080204" pitchFamily="34" charset="-128"/>
        <a:cs typeface="+mn-cs"/>
      </a:defRPr>
    </a:lvl2pPr>
    <a:lvl3pPr marL="914400" algn="l" rtl="0" eaLnBrk="0" fontAlgn="base" hangingPunct="0">
      <a:spcBef>
        <a:spcPct val="0"/>
      </a:spcBef>
      <a:spcAft>
        <a:spcPct val="0"/>
      </a:spcAft>
      <a:defRPr sz="2000" kern="1200">
        <a:solidFill>
          <a:srgbClr val="FFFFFF"/>
        </a:solidFill>
        <a:latin typeface="Times New Roman" panose="02020603050405020304" pitchFamily="18" charset="0"/>
        <a:ea typeface="ＭＳ Ｐゴシック" panose="020B0600070205080204" pitchFamily="34" charset="-128"/>
        <a:cs typeface="+mn-cs"/>
      </a:defRPr>
    </a:lvl3pPr>
    <a:lvl4pPr marL="1371600" algn="l" rtl="0" eaLnBrk="0" fontAlgn="base" hangingPunct="0">
      <a:spcBef>
        <a:spcPct val="0"/>
      </a:spcBef>
      <a:spcAft>
        <a:spcPct val="0"/>
      </a:spcAft>
      <a:defRPr sz="2000" kern="1200">
        <a:solidFill>
          <a:srgbClr val="FFFFFF"/>
        </a:solidFill>
        <a:latin typeface="Times New Roman" panose="02020603050405020304" pitchFamily="18" charset="0"/>
        <a:ea typeface="ＭＳ Ｐゴシック" panose="020B0600070205080204" pitchFamily="34" charset="-128"/>
        <a:cs typeface="+mn-cs"/>
      </a:defRPr>
    </a:lvl4pPr>
    <a:lvl5pPr marL="1828800" algn="l" rtl="0" eaLnBrk="0" fontAlgn="base" hangingPunct="0">
      <a:spcBef>
        <a:spcPct val="0"/>
      </a:spcBef>
      <a:spcAft>
        <a:spcPct val="0"/>
      </a:spcAft>
      <a:defRPr sz="2000" kern="1200">
        <a:solidFill>
          <a:srgbClr val="FFFFFF"/>
        </a:solidFill>
        <a:latin typeface="Times New Roman" panose="02020603050405020304" pitchFamily="18" charset="0"/>
        <a:ea typeface="ＭＳ Ｐゴシック" panose="020B0600070205080204" pitchFamily="34" charset="-128"/>
        <a:cs typeface="+mn-cs"/>
      </a:defRPr>
    </a:lvl5pPr>
    <a:lvl6pPr marL="2286000" algn="l" defTabSz="914400" rtl="0" eaLnBrk="1" latinLnBrk="0" hangingPunct="1">
      <a:defRPr sz="2000" kern="1200">
        <a:solidFill>
          <a:srgbClr val="FFFFFF"/>
        </a:solidFill>
        <a:latin typeface="Times New Roman" panose="02020603050405020304" pitchFamily="18" charset="0"/>
        <a:ea typeface="ＭＳ Ｐゴシック" panose="020B0600070205080204" pitchFamily="34" charset="-128"/>
        <a:cs typeface="+mn-cs"/>
      </a:defRPr>
    </a:lvl6pPr>
    <a:lvl7pPr marL="2743200" algn="l" defTabSz="914400" rtl="0" eaLnBrk="1" latinLnBrk="0" hangingPunct="1">
      <a:defRPr sz="2000" kern="1200">
        <a:solidFill>
          <a:srgbClr val="FFFFFF"/>
        </a:solidFill>
        <a:latin typeface="Times New Roman" panose="02020603050405020304" pitchFamily="18" charset="0"/>
        <a:ea typeface="ＭＳ Ｐゴシック" panose="020B0600070205080204" pitchFamily="34" charset="-128"/>
        <a:cs typeface="+mn-cs"/>
      </a:defRPr>
    </a:lvl7pPr>
    <a:lvl8pPr marL="3200400" algn="l" defTabSz="914400" rtl="0" eaLnBrk="1" latinLnBrk="0" hangingPunct="1">
      <a:defRPr sz="2000" kern="1200">
        <a:solidFill>
          <a:srgbClr val="FFFFFF"/>
        </a:solidFill>
        <a:latin typeface="Times New Roman" panose="02020603050405020304" pitchFamily="18" charset="0"/>
        <a:ea typeface="ＭＳ Ｐゴシック" panose="020B0600070205080204" pitchFamily="34" charset="-128"/>
        <a:cs typeface="+mn-cs"/>
      </a:defRPr>
    </a:lvl8pPr>
    <a:lvl9pPr marL="3657600" algn="l" defTabSz="914400" rtl="0" eaLnBrk="1" latinLnBrk="0" hangingPunct="1">
      <a:defRPr sz="2000" kern="1200">
        <a:solidFill>
          <a:srgbClr val="FFFFFF"/>
        </a:solidFill>
        <a:latin typeface="Times New Roman" panose="02020603050405020304" pitchFamily="18" charset="0"/>
        <a:ea typeface="ＭＳ Ｐゴシック" panose="020B0600070205080204" pitchFamily="34" charset="-128"/>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0C2318-FCD8-701F-34D2-F8836CD64E07}" v="14" dt="2024-02-19T21:01:39.722"/>
    <p1510:client id="{1D9D9144-EC21-4F40-B9D2-FC7F7CB96D76}" v="6" dt="2024-02-19T17:13:28.446"/>
    <p1510:client id="{6FC6EAE1-3106-4633-B79B-FC9DFD5B6C4D}" v="23" dt="2024-02-19T18:34:58.759"/>
    <p1510:client id="{B68EA3A7-D577-104C-82B9-B4A16A2612B7}" v="538" dt="2024-02-19T17:03:12.883"/>
    <p1510:client id="{D445E2D7-3BD5-464C-82D3-6605F6813BB8}" v="11" dt="2024-02-18T21:21:25.18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0" d="100"/>
          <a:sy n="120" d="100"/>
        </p:scale>
        <p:origin x="1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gif>
</file>

<file path=ppt/media/image4.gif>
</file>

<file path=ppt/media/image5.gif>
</file>

<file path=ppt/media/image6.jpe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pic>
        <p:nvPicPr>
          <p:cNvPr id="3" name="Picture 6">
            <a:extLst>
              <a:ext uri="{FF2B5EF4-FFF2-40B4-BE49-F238E27FC236}">
                <a16:creationId xmlns:a16="http://schemas.microsoft.com/office/drawing/2014/main" id="{22D250D8-B125-44ED-9E49-3DA28F412F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64008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8">
            <a:extLst>
              <a:ext uri="{FF2B5EF4-FFF2-40B4-BE49-F238E27FC236}">
                <a16:creationId xmlns:a16="http://schemas.microsoft.com/office/drawing/2014/main" id="{3107F32B-84C9-4B83-B5ED-061416A0E7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1200" y="0"/>
            <a:ext cx="64008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83C2E138-B4A5-4BC7-9882-A3D44608A2C7}"/>
              </a:ext>
            </a:extLst>
          </p:cNvPr>
          <p:cNvSpPr txBox="1">
            <a:spLocks noChangeArrowheads="1"/>
          </p:cNvSpPr>
          <p:nvPr/>
        </p:nvSpPr>
        <p:spPr bwMode="auto">
          <a:xfrm>
            <a:off x="0" y="2895601"/>
            <a:ext cx="12192000"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rgbClr val="FFFFFF"/>
                </a:solidFill>
                <a:latin typeface="Times New Roman" panose="02020603050405020304" pitchFamily="18" charset="0"/>
                <a:ea typeface="ＭＳ Ｐゴシック" panose="020B0600070205080204" pitchFamily="34" charset="-128"/>
              </a:defRPr>
            </a:lvl1pPr>
            <a:lvl2pPr marL="742950" indent="-285750">
              <a:defRPr sz="2000">
                <a:solidFill>
                  <a:srgbClr val="FFFFFF"/>
                </a:solidFill>
                <a:latin typeface="Times New Roman" panose="02020603050405020304" pitchFamily="18" charset="0"/>
                <a:ea typeface="ＭＳ Ｐゴシック" panose="020B0600070205080204" pitchFamily="34" charset="-128"/>
              </a:defRPr>
            </a:lvl2pPr>
            <a:lvl3pPr marL="1143000" indent="-228600">
              <a:defRPr sz="2000">
                <a:solidFill>
                  <a:srgbClr val="FFFFFF"/>
                </a:solidFill>
                <a:latin typeface="Times New Roman" panose="02020603050405020304" pitchFamily="18" charset="0"/>
                <a:ea typeface="ＭＳ Ｐゴシック" panose="020B0600070205080204" pitchFamily="34" charset="-128"/>
              </a:defRPr>
            </a:lvl3pPr>
            <a:lvl4pPr marL="1600200" indent="-228600">
              <a:defRPr sz="2000">
                <a:solidFill>
                  <a:srgbClr val="FFFFFF"/>
                </a:solidFill>
                <a:latin typeface="Times New Roman" panose="02020603050405020304" pitchFamily="18" charset="0"/>
                <a:ea typeface="ＭＳ Ｐゴシック" panose="020B0600070205080204" pitchFamily="34" charset="-128"/>
              </a:defRPr>
            </a:lvl4pPr>
            <a:lvl5pPr marL="2057400" indent="-228600">
              <a:defRPr sz="2000">
                <a:solidFill>
                  <a:srgbClr val="FFFFFF"/>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9pPr>
          </a:lstStyle>
          <a:p>
            <a:pPr algn="ctr" eaLnBrk="1" hangingPunct="1">
              <a:defRPr/>
            </a:pPr>
            <a:r>
              <a:rPr lang="en-US" altLang="en-US" sz="3200">
                <a:solidFill>
                  <a:srgbClr val="0045AD"/>
                </a:solidFill>
                <a:latin typeface="Arial" panose="020B0604020202020204" pitchFamily="34" charset="0"/>
                <a:cs typeface="Arial" panose="020B0604020202020204" pitchFamily="34" charset="0"/>
              </a:rPr>
              <a:t>Introduction to Programming in C++</a:t>
            </a:r>
          </a:p>
          <a:p>
            <a:pPr algn="ctr" eaLnBrk="1" hangingPunct="1">
              <a:defRPr/>
            </a:pPr>
            <a:r>
              <a:rPr lang="en-US" altLang="en-US" sz="3200">
                <a:solidFill>
                  <a:srgbClr val="0045AD"/>
                </a:solidFill>
                <a:latin typeface="Arial" panose="020B0604020202020204" pitchFamily="34" charset="0"/>
                <a:cs typeface="Arial" panose="020B0604020202020204" pitchFamily="34" charset="0"/>
              </a:rPr>
              <a:t>Seventh Edition</a:t>
            </a:r>
          </a:p>
        </p:txBody>
      </p:sp>
      <p:cxnSp>
        <p:nvCxnSpPr>
          <p:cNvPr id="6" name="Straight Connector 5">
            <a:extLst>
              <a:ext uri="{FF2B5EF4-FFF2-40B4-BE49-F238E27FC236}">
                <a16:creationId xmlns:a16="http://schemas.microsoft.com/office/drawing/2014/main" id="{24698688-FE3D-4C61-A648-4E8105619B75}"/>
              </a:ext>
            </a:extLst>
          </p:cNvPr>
          <p:cNvCxnSpPr/>
          <p:nvPr/>
        </p:nvCxnSpPr>
        <p:spPr bwMode="auto">
          <a:xfrm>
            <a:off x="2438400" y="4343400"/>
            <a:ext cx="7315200" cy="0"/>
          </a:xfrm>
          <a:prstGeom prst="line">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 name="Text Placeholder 20"/>
          <p:cNvSpPr>
            <a:spLocks noGrp="1"/>
          </p:cNvSpPr>
          <p:nvPr>
            <p:ph type="body" sz="quarter" idx="10"/>
          </p:nvPr>
        </p:nvSpPr>
        <p:spPr>
          <a:xfrm>
            <a:off x="1219200" y="4724400"/>
            <a:ext cx="9753600" cy="1371600"/>
          </a:xfrm>
        </p:spPr>
        <p:txBody>
          <a:bodyPr/>
          <a:lstStyle>
            <a:lvl1pPr algn="ctr">
              <a:buNone/>
              <a:defRPr baseline="0">
                <a:solidFill>
                  <a:schemeClr val="accent6">
                    <a:lumMod val="75000"/>
                  </a:schemeClr>
                </a:solidFill>
                <a:latin typeface="+mj-lt"/>
              </a:defRPr>
            </a:lvl1pPr>
          </a:lstStyle>
          <a:p>
            <a:pPr lvl="0"/>
            <a:r>
              <a:rPr lang="en-US"/>
              <a:t>Click to edit Master text styles</a:t>
            </a:r>
          </a:p>
        </p:txBody>
      </p:sp>
    </p:spTree>
    <p:extLst>
      <p:ext uri="{BB962C8B-B14F-4D97-AF65-F5344CB8AC3E}">
        <p14:creationId xmlns:p14="http://schemas.microsoft.com/office/powerpoint/2010/main" val="89164366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12800" y="152400"/>
            <a:ext cx="10769600" cy="1143000"/>
          </a:xfrm>
          <a:prstGeom prst="roundRect">
            <a:avLst/>
          </a:prstGeom>
        </p:spPr>
        <p:txBody>
          <a:bodyPr/>
          <a:lstStyle>
            <a:lvl1pPr>
              <a:defRPr>
                <a:solidFill>
                  <a:srgbClr val="16489A"/>
                </a:solidFill>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7B640B5B-1DF6-4F01-8BA7-A150781DE690}"/>
              </a:ext>
            </a:extLst>
          </p:cNvPr>
          <p:cNvSpPr>
            <a:spLocks noGrp="1" noChangeArrowheads="1"/>
          </p:cNvSpPr>
          <p:nvPr>
            <p:ph type="ftr" sz="quarter" idx="10"/>
          </p:nvPr>
        </p:nvSpPr>
        <p:spPr>
          <a:ln/>
        </p:spPr>
        <p:txBody>
          <a:bodyPr/>
          <a:lstStyle>
            <a:lvl1pPr>
              <a:defRPr/>
            </a:lvl1pPr>
          </a:lstStyle>
          <a:p>
            <a:endParaRPr lang="en-US"/>
          </a:p>
        </p:txBody>
      </p:sp>
      <p:sp>
        <p:nvSpPr>
          <p:cNvPr id="5" name="Rectangle 6">
            <a:extLst>
              <a:ext uri="{FF2B5EF4-FFF2-40B4-BE49-F238E27FC236}">
                <a16:creationId xmlns:a16="http://schemas.microsoft.com/office/drawing/2014/main" id="{611A8961-DD04-4E4B-A097-050E6960CAC5}"/>
              </a:ext>
            </a:extLst>
          </p:cNvPr>
          <p:cNvSpPr>
            <a:spLocks noGrp="1" noChangeArrowheads="1"/>
          </p:cNvSpPr>
          <p:nvPr>
            <p:ph type="sldNum" sz="quarter" idx="11"/>
          </p:nvPr>
        </p:nvSpPr>
        <p:spPr>
          <a:ln/>
        </p:spPr>
        <p:txBody>
          <a:bodyPr/>
          <a:lstStyle>
            <a:lvl1pPr>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2238708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88400" y="381000"/>
            <a:ext cx="2692400" cy="5867400"/>
          </a:xfrm>
          <a:prstGeom prst="round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711200" y="381000"/>
            <a:ext cx="7874000" cy="5867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4BB7D3C4-4C0E-4AF2-94D6-BF34188435DE}"/>
              </a:ext>
            </a:extLst>
          </p:cNvPr>
          <p:cNvSpPr>
            <a:spLocks noGrp="1" noChangeArrowheads="1"/>
          </p:cNvSpPr>
          <p:nvPr>
            <p:ph type="ftr" sz="quarter" idx="10"/>
          </p:nvPr>
        </p:nvSpPr>
        <p:spPr>
          <a:ln/>
        </p:spPr>
        <p:txBody>
          <a:bodyPr/>
          <a:lstStyle>
            <a:lvl1pPr>
              <a:defRPr/>
            </a:lvl1pPr>
          </a:lstStyle>
          <a:p>
            <a:endParaRPr lang="en-US"/>
          </a:p>
        </p:txBody>
      </p:sp>
      <p:sp>
        <p:nvSpPr>
          <p:cNvPr id="5" name="Rectangle 6">
            <a:extLst>
              <a:ext uri="{FF2B5EF4-FFF2-40B4-BE49-F238E27FC236}">
                <a16:creationId xmlns:a16="http://schemas.microsoft.com/office/drawing/2014/main" id="{9E570CB8-EBC7-4F67-8B5C-AD06862DFDB8}"/>
              </a:ext>
            </a:extLst>
          </p:cNvPr>
          <p:cNvSpPr>
            <a:spLocks noGrp="1" noChangeArrowheads="1"/>
          </p:cNvSpPr>
          <p:nvPr>
            <p:ph type="sldNum" sz="quarter" idx="11"/>
          </p:nvPr>
        </p:nvSpPr>
        <p:spPr>
          <a:ln/>
        </p:spPr>
        <p:txBody>
          <a:bodyPr/>
          <a:lstStyle>
            <a:lvl1pPr>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2604859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p:nvPr>
        </p:nvSpPr>
        <p:spPr>
          <a:xfrm>
            <a:off x="812800" y="152400"/>
            <a:ext cx="10769600" cy="1143000"/>
          </a:xfrm>
          <a:prstGeom prst="roundRect">
            <a:avLst/>
          </a:prstGeom>
        </p:spPr>
        <p:txBody>
          <a:bodyPr/>
          <a:lstStyle>
            <a:lvl1pPr>
              <a:defRPr>
                <a:solidFill>
                  <a:schemeClr val="tx1"/>
                </a:solidFill>
              </a:defRPr>
            </a:lvl1pPr>
          </a:lstStyle>
          <a:p>
            <a:r>
              <a:rPr lang="en-US"/>
              <a:t>Click to edit Master title style</a:t>
            </a:r>
          </a:p>
        </p:txBody>
      </p:sp>
      <p:sp>
        <p:nvSpPr>
          <p:cNvPr id="4" name="Rectangle 5">
            <a:extLst>
              <a:ext uri="{FF2B5EF4-FFF2-40B4-BE49-F238E27FC236}">
                <a16:creationId xmlns:a16="http://schemas.microsoft.com/office/drawing/2014/main" id="{FDD2B370-15C8-4FE3-8066-89F5B861707F}"/>
              </a:ext>
            </a:extLst>
          </p:cNvPr>
          <p:cNvSpPr>
            <a:spLocks noGrp="1" noChangeArrowheads="1"/>
          </p:cNvSpPr>
          <p:nvPr>
            <p:ph type="ftr" sz="quarter" idx="10"/>
          </p:nvPr>
        </p:nvSpPr>
        <p:spPr>
          <a:ln/>
        </p:spPr>
        <p:txBody>
          <a:bodyPr/>
          <a:lstStyle>
            <a:lvl1pPr>
              <a:defRPr/>
            </a:lvl1pPr>
          </a:lstStyle>
          <a:p>
            <a:endParaRPr lang="en-US"/>
          </a:p>
        </p:txBody>
      </p:sp>
      <p:sp>
        <p:nvSpPr>
          <p:cNvPr id="5" name="Rectangle 6">
            <a:extLst>
              <a:ext uri="{FF2B5EF4-FFF2-40B4-BE49-F238E27FC236}">
                <a16:creationId xmlns:a16="http://schemas.microsoft.com/office/drawing/2014/main" id="{FD5CAA35-335E-42F9-98B8-11095E60510C}"/>
              </a:ext>
            </a:extLst>
          </p:cNvPr>
          <p:cNvSpPr>
            <a:spLocks noGrp="1" noChangeArrowheads="1"/>
          </p:cNvSpPr>
          <p:nvPr>
            <p:ph type="sldNum" sz="quarter" idx="11"/>
          </p:nvPr>
        </p:nvSpPr>
        <p:spPr>
          <a:ln/>
        </p:spPr>
        <p:txBody>
          <a:bodyPr/>
          <a:lstStyle>
            <a:lvl1pPr>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191735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5A5855C-5BB5-4E2F-8B24-5EE0EC49ADA7}"/>
              </a:ext>
            </a:extLst>
          </p:cNvPr>
          <p:cNvSpPr>
            <a:spLocks/>
          </p:cNvSpPr>
          <p:nvPr/>
        </p:nvSpPr>
        <p:spPr bwMode="auto">
          <a:xfrm>
            <a:off x="812800" y="152400"/>
            <a:ext cx="10769600" cy="1143000"/>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a:defRPr sz="2000">
                <a:solidFill>
                  <a:srgbClr val="FFFFFF"/>
                </a:solidFill>
                <a:latin typeface="Times New Roman" panose="02020603050405020304" pitchFamily="18" charset="0"/>
                <a:ea typeface="ＭＳ Ｐゴシック" panose="020B0600070205080204" pitchFamily="34" charset="-128"/>
              </a:defRPr>
            </a:lvl1pPr>
            <a:lvl2pPr marL="742950" indent="-285750">
              <a:defRPr sz="2000">
                <a:solidFill>
                  <a:srgbClr val="FFFFFF"/>
                </a:solidFill>
                <a:latin typeface="Times New Roman" panose="02020603050405020304" pitchFamily="18" charset="0"/>
                <a:ea typeface="ＭＳ Ｐゴシック" panose="020B0600070205080204" pitchFamily="34" charset="-128"/>
              </a:defRPr>
            </a:lvl2pPr>
            <a:lvl3pPr marL="1143000" indent="-228600">
              <a:defRPr sz="2000">
                <a:solidFill>
                  <a:srgbClr val="FFFFFF"/>
                </a:solidFill>
                <a:latin typeface="Times New Roman" panose="02020603050405020304" pitchFamily="18" charset="0"/>
                <a:ea typeface="ＭＳ Ｐゴシック" panose="020B0600070205080204" pitchFamily="34" charset="-128"/>
              </a:defRPr>
            </a:lvl3pPr>
            <a:lvl4pPr marL="1600200" indent="-228600">
              <a:defRPr sz="2000">
                <a:solidFill>
                  <a:srgbClr val="FFFFFF"/>
                </a:solidFill>
                <a:latin typeface="Times New Roman" panose="02020603050405020304" pitchFamily="18" charset="0"/>
                <a:ea typeface="ＭＳ Ｐゴシック" panose="020B0600070205080204" pitchFamily="34" charset="-128"/>
              </a:defRPr>
            </a:lvl4pPr>
            <a:lvl5pPr marL="2057400" indent="-228600">
              <a:defRPr sz="2000">
                <a:solidFill>
                  <a:srgbClr val="FFFFFF"/>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9pPr>
          </a:lstStyle>
          <a:p>
            <a:pPr algn="ctr">
              <a:defRPr/>
            </a:pPr>
            <a:r>
              <a:rPr lang="en-US" altLang="en-US" sz="3600">
                <a:solidFill>
                  <a:schemeClr val="tx1"/>
                </a:solidFill>
                <a:latin typeface="Trebuchet MS" panose="020B0603020202020204" pitchFamily="34" charset="0"/>
              </a:rPr>
              <a:t>Click to edit Master title style</a:t>
            </a:r>
          </a:p>
        </p:txBody>
      </p:sp>
      <p:sp>
        <p:nvSpPr>
          <p:cNvPr id="2" name="Title 1"/>
          <p:cNvSpPr>
            <a:spLocks noGrp="1"/>
          </p:cNvSpPr>
          <p:nvPr>
            <p:ph type="title"/>
          </p:nvPr>
        </p:nvSpPr>
        <p:spPr>
          <a:xfrm>
            <a:off x="963084" y="4406901"/>
            <a:ext cx="10363200" cy="1362075"/>
          </a:xfrm>
          <a:prstGeom prst="round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5" name="Rectangle 5">
            <a:extLst>
              <a:ext uri="{FF2B5EF4-FFF2-40B4-BE49-F238E27FC236}">
                <a16:creationId xmlns:a16="http://schemas.microsoft.com/office/drawing/2014/main" id="{CB4BEADA-FFD7-42DB-A1D1-3975DD132735}"/>
              </a:ext>
            </a:extLst>
          </p:cNvPr>
          <p:cNvSpPr>
            <a:spLocks noGrp="1" noChangeArrowheads="1"/>
          </p:cNvSpPr>
          <p:nvPr>
            <p:ph type="ftr" sz="quarter" idx="10"/>
          </p:nvPr>
        </p:nvSpPr>
        <p:spPr/>
        <p:txBody>
          <a:bodyPr/>
          <a:lstStyle>
            <a:lvl1pPr>
              <a:defRPr/>
            </a:lvl1pPr>
          </a:lstStyle>
          <a:p>
            <a:endParaRPr lang="en-US"/>
          </a:p>
        </p:txBody>
      </p:sp>
      <p:sp>
        <p:nvSpPr>
          <p:cNvPr id="6" name="Rectangle 6">
            <a:extLst>
              <a:ext uri="{FF2B5EF4-FFF2-40B4-BE49-F238E27FC236}">
                <a16:creationId xmlns:a16="http://schemas.microsoft.com/office/drawing/2014/main" id="{0174B123-38C0-422E-B350-0BD35F1C2427}"/>
              </a:ext>
            </a:extLst>
          </p:cNvPr>
          <p:cNvSpPr>
            <a:spLocks noGrp="1" noChangeArrowheads="1"/>
          </p:cNvSpPr>
          <p:nvPr>
            <p:ph type="sldNum" sz="quarter" idx="11"/>
          </p:nvPr>
        </p:nvSpPr>
        <p:spPr/>
        <p:txBody>
          <a:bodyPr/>
          <a:lstStyle>
            <a:lvl1pPr>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1785056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711200" y="1676400"/>
            <a:ext cx="52832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76400"/>
            <a:ext cx="52832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p:cNvSpPr>
            <a:spLocks noGrp="1"/>
          </p:cNvSpPr>
          <p:nvPr>
            <p:ph type="title"/>
          </p:nvPr>
        </p:nvSpPr>
        <p:spPr>
          <a:xfrm>
            <a:off x="812800" y="152400"/>
            <a:ext cx="10769600" cy="1143000"/>
          </a:xfrm>
          <a:prstGeom prst="roundRect">
            <a:avLst/>
          </a:prstGeom>
        </p:spPr>
        <p:txBody>
          <a:bodyPr/>
          <a:lstStyle>
            <a:lvl1pPr>
              <a:defRPr>
                <a:solidFill>
                  <a:schemeClr val="tx1"/>
                </a:solidFill>
              </a:defRPr>
            </a:lvl1pPr>
          </a:lstStyle>
          <a:p>
            <a:r>
              <a:rPr lang="en-US"/>
              <a:t>Click to edit Master title style</a:t>
            </a:r>
          </a:p>
        </p:txBody>
      </p:sp>
      <p:sp>
        <p:nvSpPr>
          <p:cNvPr id="5" name="Rectangle 5">
            <a:extLst>
              <a:ext uri="{FF2B5EF4-FFF2-40B4-BE49-F238E27FC236}">
                <a16:creationId xmlns:a16="http://schemas.microsoft.com/office/drawing/2014/main" id="{E072763B-DC49-40FB-B2BA-A0AC074EAA10}"/>
              </a:ext>
            </a:extLst>
          </p:cNvPr>
          <p:cNvSpPr>
            <a:spLocks noGrp="1" noChangeArrowheads="1"/>
          </p:cNvSpPr>
          <p:nvPr>
            <p:ph type="ftr" sz="quarter" idx="10"/>
          </p:nvPr>
        </p:nvSpPr>
        <p:spPr>
          <a:ln/>
        </p:spPr>
        <p:txBody>
          <a:bodyPr/>
          <a:lstStyle>
            <a:lvl1pPr>
              <a:defRPr/>
            </a:lvl1pPr>
          </a:lstStyle>
          <a:p>
            <a:endParaRPr lang="en-US"/>
          </a:p>
        </p:txBody>
      </p:sp>
      <p:sp>
        <p:nvSpPr>
          <p:cNvPr id="6" name="Rectangle 6">
            <a:extLst>
              <a:ext uri="{FF2B5EF4-FFF2-40B4-BE49-F238E27FC236}">
                <a16:creationId xmlns:a16="http://schemas.microsoft.com/office/drawing/2014/main" id="{B0786784-361E-427E-80E6-7652CE2B11F9}"/>
              </a:ext>
            </a:extLst>
          </p:cNvPr>
          <p:cNvSpPr>
            <a:spLocks noGrp="1" noChangeArrowheads="1"/>
          </p:cNvSpPr>
          <p:nvPr>
            <p:ph type="sldNum" sz="quarter" idx="11"/>
          </p:nvPr>
        </p:nvSpPr>
        <p:spPr>
          <a:ln/>
        </p:spPr>
        <p:txBody>
          <a:bodyPr/>
          <a:lstStyle>
            <a:lvl1pPr>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742442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a:extLst>
              <a:ext uri="{FF2B5EF4-FFF2-40B4-BE49-F238E27FC236}">
                <a16:creationId xmlns:a16="http://schemas.microsoft.com/office/drawing/2014/main" id="{AB366680-1719-4C9B-B3ED-03D0EE68252B}"/>
              </a:ext>
            </a:extLst>
          </p:cNvPr>
          <p:cNvSpPr>
            <a:spLocks noGrp="1" noChangeArrowheads="1"/>
          </p:cNvSpPr>
          <p:nvPr>
            <p:ph type="ftr" sz="quarter" idx="10"/>
          </p:nvPr>
        </p:nvSpPr>
        <p:spPr>
          <a:ln/>
        </p:spPr>
        <p:txBody>
          <a:bodyPr/>
          <a:lstStyle>
            <a:lvl1pPr>
              <a:defRPr/>
            </a:lvl1pPr>
          </a:lstStyle>
          <a:p>
            <a:endParaRPr lang="en-US"/>
          </a:p>
        </p:txBody>
      </p:sp>
      <p:sp>
        <p:nvSpPr>
          <p:cNvPr id="8" name="Rectangle 6">
            <a:extLst>
              <a:ext uri="{FF2B5EF4-FFF2-40B4-BE49-F238E27FC236}">
                <a16:creationId xmlns:a16="http://schemas.microsoft.com/office/drawing/2014/main" id="{A0ECEFA9-CA32-45B8-BDD3-7CBEDD88AB0C}"/>
              </a:ext>
            </a:extLst>
          </p:cNvPr>
          <p:cNvSpPr>
            <a:spLocks noGrp="1" noChangeArrowheads="1"/>
          </p:cNvSpPr>
          <p:nvPr>
            <p:ph type="sldNum" sz="quarter" idx="11"/>
          </p:nvPr>
        </p:nvSpPr>
        <p:spPr>
          <a:ln/>
        </p:spPr>
        <p:txBody>
          <a:bodyPr/>
          <a:lstStyle>
            <a:lvl1pPr>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1473531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744CB5BF-6605-4217-B42C-7F434625C29D}"/>
              </a:ext>
            </a:extLst>
          </p:cNvPr>
          <p:cNvSpPr>
            <a:spLocks noGrp="1" noChangeArrowheads="1"/>
          </p:cNvSpPr>
          <p:nvPr>
            <p:ph type="ftr" sz="quarter" idx="10"/>
          </p:nvPr>
        </p:nvSpPr>
        <p:spPr>
          <a:ln/>
        </p:spPr>
        <p:txBody>
          <a:bodyPr/>
          <a:lstStyle>
            <a:lvl1pPr>
              <a:defRPr/>
            </a:lvl1pPr>
          </a:lstStyle>
          <a:p>
            <a:endParaRPr lang="en-US"/>
          </a:p>
        </p:txBody>
      </p:sp>
      <p:sp>
        <p:nvSpPr>
          <p:cNvPr id="3" name="Rectangle 6">
            <a:extLst>
              <a:ext uri="{FF2B5EF4-FFF2-40B4-BE49-F238E27FC236}">
                <a16:creationId xmlns:a16="http://schemas.microsoft.com/office/drawing/2014/main" id="{DDF38DC7-AABC-4D2C-8D70-DEB1504B1BDD}"/>
              </a:ext>
            </a:extLst>
          </p:cNvPr>
          <p:cNvSpPr>
            <a:spLocks noGrp="1" noChangeArrowheads="1"/>
          </p:cNvSpPr>
          <p:nvPr>
            <p:ph type="sldNum" sz="quarter" idx="11"/>
          </p:nvPr>
        </p:nvSpPr>
        <p:spPr>
          <a:ln/>
        </p:spPr>
        <p:txBody>
          <a:bodyPr/>
          <a:lstStyle>
            <a:lvl1pPr>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2441267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30BF73CA-B6A4-4588-BA75-274DEC2356EC}"/>
              </a:ext>
            </a:extLst>
          </p:cNvPr>
          <p:cNvSpPr>
            <a:spLocks noGrp="1" noChangeArrowheads="1"/>
          </p:cNvSpPr>
          <p:nvPr>
            <p:ph type="ftr" sz="quarter" idx="10"/>
          </p:nvPr>
        </p:nvSpPr>
        <p:spPr>
          <a:ln/>
        </p:spPr>
        <p:txBody>
          <a:bodyPr/>
          <a:lstStyle>
            <a:lvl1pPr>
              <a:defRPr/>
            </a:lvl1pPr>
          </a:lstStyle>
          <a:p>
            <a:endParaRPr lang="en-US"/>
          </a:p>
        </p:txBody>
      </p:sp>
      <p:sp>
        <p:nvSpPr>
          <p:cNvPr id="3" name="Rectangle 6">
            <a:extLst>
              <a:ext uri="{FF2B5EF4-FFF2-40B4-BE49-F238E27FC236}">
                <a16:creationId xmlns:a16="http://schemas.microsoft.com/office/drawing/2014/main" id="{0DA56455-4CC6-41B8-89E2-1830B94A4606}"/>
              </a:ext>
            </a:extLst>
          </p:cNvPr>
          <p:cNvSpPr>
            <a:spLocks noGrp="1" noChangeArrowheads="1"/>
          </p:cNvSpPr>
          <p:nvPr>
            <p:ph type="sldNum" sz="quarter" idx="11"/>
          </p:nvPr>
        </p:nvSpPr>
        <p:spPr>
          <a:ln/>
        </p:spPr>
        <p:txBody>
          <a:bodyPr/>
          <a:lstStyle>
            <a:lvl1pPr>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23476875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1447800"/>
            <a:ext cx="6815667" cy="46783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C30E9AF1-9626-4D29-A9C8-CAE1DCB4371C}"/>
              </a:ext>
            </a:extLst>
          </p:cNvPr>
          <p:cNvSpPr>
            <a:spLocks noGrp="1" noChangeArrowheads="1"/>
          </p:cNvSpPr>
          <p:nvPr>
            <p:ph type="ftr" sz="quarter" idx="10"/>
          </p:nvPr>
        </p:nvSpPr>
        <p:spPr>
          <a:ln/>
        </p:spPr>
        <p:txBody>
          <a:bodyPr/>
          <a:lstStyle>
            <a:lvl1pPr>
              <a:defRPr/>
            </a:lvl1pPr>
          </a:lstStyle>
          <a:p>
            <a:endParaRPr lang="en-US"/>
          </a:p>
        </p:txBody>
      </p:sp>
      <p:sp>
        <p:nvSpPr>
          <p:cNvPr id="6" name="Rectangle 6">
            <a:extLst>
              <a:ext uri="{FF2B5EF4-FFF2-40B4-BE49-F238E27FC236}">
                <a16:creationId xmlns:a16="http://schemas.microsoft.com/office/drawing/2014/main" id="{F6F7DB21-1353-4FE4-9082-3D51EB91758E}"/>
              </a:ext>
            </a:extLst>
          </p:cNvPr>
          <p:cNvSpPr>
            <a:spLocks noGrp="1" noChangeArrowheads="1"/>
          </p:cNvSpPr>
          <p:nvPr>
            <p:ph type="sldNum" sz="quarter" idx="11"/>
          </p:nvPr>
        </p:nvSpPr>
        <p:spPr>
          <a:ln/>
        </p:spPr>
        <p:txBody>
          <a:bodyPr/>
          <a:lstStyle>
            <a:lvl1pPr>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449179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ound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83E40FB8-7B69-465D-B375-2537B2BB1742}"/>
              </a:ext>
            </a:extLst>
          </p:cNvPr>
          <p:cNvSpPr>
            <a:spLocks noGrp="1" noChangeArrowheads="1"/>
          </p:cNvSpPr>
          <p:nvPr>
            <p:ph type="ftr" sz="quarter" idx="10"/>
          </p:nvPr>
        </p:nvSpPr>
        <p:spPr>
          <a:ln/>
        </p:spPr>
        <p:txBody>
          <a:bodyPr/>
          <a:lstStyle>
            <a:lvl1pPr>
              <a:defRPr/>
            </a:lvl1pPr>
          </a:lstStyle>
          <a:p>
            <a:endParaRPr lang="en-US"/>
          </a:p>
        </p:txBody>
      </p:sp>
      <p:sp>
        <p:nvSpPr>
          <p:cNvPr id="6" name="Rectangle 6">
            <a:extLst>
              <a:ext uri="{FF2B5EF4-FFF2-40B4-BE49-F238E27FC236}">
                <a16:creationId xmlns:a16="http://schemas.microsoft.com/office/drawing/2014/main" id="{2C29BA48-289F-4B97-9083-60723C1194B5}"/>
              </a:ext>
            </a:extLst>
          </p:cNvPr>
          <p:cNvSpPr>
            <a:spLocks noGrp="1" noChangeArrowheads="1"/>
          </p:cNvSpPr>
          <p:nvPr>
            <p:ph type="sldNum" sz="quarter" idx="11"/>
          </p:nvPr>
        </p:nvSpPr>
        <p:spPr>
          <a:ln/>
        </p:spPr>
        <p:txBody>
          <a:bodyPr/>
          <a:lstStyle>
            <a:lvl1pPr>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4284906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026" name="Picture 6">
            <a:extLst>
              <a:ext uri="{FF2B5EF4-FFF2-40B4-BE49-F238E27FC236}">
                <a16:creationId xmlns:a16="http://schemas.microsoft.com/office/drawing/2014/main" id="{D001107B-6817-4B4E-AAE8-C465070F1CA9}"/>
              </a:ext>
            </a:extLst>
          </p:cNvPr>
          <p:cNvPicPr>
            <a:picLocks noChangeAspect="1" noChangeArrowheads="1"/>
          </p:cNvPicPr>
          <p:nvPr/>
        </p:nvPicPr>
        <p:blipFill>
          <a:blip r:embed="rId13">
            <a:lum bright="70000" contrast="-70000"/>
            <a:extLst>
              <a:ext uri="{28A0092B-C50C-407E-A947-70E740481C1C}">
                <a14:useLocalDpi xmlns:a14="http://schemas.microsoft.com/office/drawing/2010/main" val="0"/>
              </a:ext>
            </a:extLst>
          </a:blip>
          <a:srcRect/>
          <a:stretch>
            <a:fillRect/>
          </a:stretch>
        </p:blipFill>
        <p:spPr bwMode="auto">
          <a:xfrm>
            <a:off x="0" y="0"/>
            <a:ext cx="1219200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E6618324-4CCD-42FF-8C9D-020F32D3C236}"/>
              </a:ext>
            </a:extLst>
          </p:cNvPr>
          <p:cNvSpPr>
            <a:spLocks noGrp="1" noChangeArrowheads="1"/>
          </p:cNvSpPr>
          <p:nvPr>
            <p:ph type="body" idx="1"/>
          </p:nvPr>
        </p:nvSpPr>
        <p:spPr bwMode="auto">
          <a:xfrm>
            <a:off x="711200" y="1524000"/>
            <a:ext cx="10769600"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p:txBody>
      </p:sp>
      <p:sp>
        <p:nvSpPr>
          <p:cNvPr id="1029" name="Rectangle 5">
            <a:extLst>
              <a:ext uri="{FF2B5EF4-FFF2-40B4-BE49-F238E27FC236}">
                <a16:creationId xmlns:a16="http://schemas.microsoft.com/office/drawing/2014/main" id="{DFD78DE4-2F78-45BB-956B-333FBE086027}"/>
              </a:ext>
            </a:extLst>
          </p:cNvPr>
          <p:cNvSpPr>
            <a:spLocks noGrp="1" noChangeArrowheads="1"/>
          </p:cNvSpPr>
          <p:nvPr>
            <p:ph type="ftr" sz="quarter" idx="3"/>
          </p:nvPr>
        </p:nvSpPr>
        <p:spPr bwMode="auto">
          <a:xfrm>
            <a:off x="711200" y="6324600"/>
            <a:ext cx="78232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solidFill>
                  <a:schemeClr val="tx1"/>
                </a:solidFill>
                <a:latin typeface="Arial" charset="0"/>
                <a:ea typeface="ＭＳ Ｐゴシック" charset="-128"/>
              </a:defRPr>
            </a:lvl1pPr>
          </a:lstStyle>
          <a:p>
            <a:endParaRPr lang="en-US"/>
          </a:p>
        </p:txBody>
      </p:sp>
      <p:sp>
        <p:nvSpPr>
          <p:cNvPr id="1030" name="Rectangle 6">
            <a:extLst>
              <a:ext uri="{FF2B5EF4-FFF2-40B4-BE49-F238E27FC236}">
                <a16:creationId xmlns:a16="http://schemas.microsoft.com/office/drawing/2014/main" id="{42036DBE-6FAF-43FC-AC07-2E7636FD4FA9}"/>
              </a:ext>
            </a:extLst>
          </p:cNvPr>
          <p:cNvSpPr>
            <a:spLocks noGrp="1" noChangeArrowheads="1"/>
          </p:cNvSpPr>
          <p:nvPr>
            <p:ph type="sldNum" sz="quarter" idx="4"/>
          </p:nvPr>
        </p:nvSpPr>
        <p:spPr bwMode="auto">
          <a:xfrm>
            <a:off x="8737600" y="6324600"/>
            <a:ext cx="27432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solidFill>
                  <a:schemeClr val="tx1"/>
                </a:solidFill>
                <a:latin typeface="Arial" panose="020B0604020202020204" pitchFamily="34" charset="0"/>
              </a:defRPr>
            </a:lvl1pPr>
          </a:lstStyle>
          <a:p>
            <a:fld id="{48F63A3B-78C7-47BE-AE5E-E10140E04643}" type="slidenum">
              <a:rPr lang="en-US" smtClean="0"/>
              <a:t>‹#›</a:t>
            </a:fld>
            <a:endParaRPr lang="en-US"/>
          </a:p>
        </p:txBody>
      </p:sp>
      <p:sp>
        <p:nvSpPr>
          <p:cNvPr id="2" name="Title Placeholder 7">
            <a:extLst>
              <a:ext uri="{FF2B5EF4-FFF2-40B4-BE49-F238E27FC236}">
                <a16:creationId xmlns:a16="http://schemas.microsoft.com/office/drawing/2014/main" id="{4022134D-97E8-490E-9BCA-7DB4D178F915}"/>
              </a:ext>
            </a:extLst>
          </p:cNvPr>
          <p:cNvSpPr>
            <a:spLocks noGrp="1"/>
          </p:cNvSpPr>
          <p:nvPr>
            <p:ph type="title"/>
          </p:nvPr>
        </p:nvSpPr>
        <p:spPr bwMode="auto">
          <a:xfrm>
            <a:off x="609600" y="152400"/>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Tree>
    <p:extLst>
      <p:ext uri="{BB962C8B-B14F-4D97-AF65-F5344CB8AC3E}">
        <p14:creationId xmlns:p14="http://schemas.microsoft.com/office/powerpoint/2010/main" val="236293294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rtl="0" eaLnBrk="1" fontAlgn="base" hangingPunct="1">
        <a:spcBef>
          <a:spcPct val="0"/>
        </a:spcBef>
        <a:spcAft>
          <a:spcPct val="0"/>
        </a:spcAft>
        <a:defRPr sz="3600">
          <a:solidFill>
            <a:schemeClr val="tx1"/>
          </a:solidFill>
          <a:latin typeface="+mj-lt"/>
          <a:ea typeface="ＭＳ Ｐゴシック" charset="-128"/>
          <a:cs typeface="ＭＳ Ｐゴシック" charset="-128"/>
        </a:defRPr>
      </a:lvl1pPr>
      <a:lvl2pPr algn="ctr" rtl="0" eaLnBrk="1" fontAlgn="base" hangingPunct="1">
        <a:spcBef>
          <a:spcPct val="0"/>
        </a:spcBef>
        <a:spcAft>
          <a:spcPct val="0"/>
        </a:spcAft>
        <a:defRPr sz="3600">
          <a:solidFill>
            <a:schemeClr val="tx1"/>
          </a:solidFill>
          <a:latin typeface="Trebuchet MS" pitchFamily="34" charset="0"/>
          <a:ea typeface="ＭＳ Ｐゴシック" charset="-128"/>
          <a:cs typeface="ＭＳ Ｐゴシック" charset="-128"/>
        </a:defRPr>
      </a:lvl2pPr>
      <a:lvl3pPr algn="ctr" rtl="0" eaLnBrk="1" fontAlgn="base" hangingPunct="1">
        <a:spcBef>
          <a:spcPct val="0"/>
        </a:spcBef>
        <a:spcAft>
          <a:spcPct val="0"/>
        </a:spcAft>
        <a:defRPr sz="3600">
          <a:solidFill>
            <a:schemeClr val="tx1"/>
          </a:solidFill>
          <a:latin typeface="Trebuchet MS" pitchFamily="34" charset="0"/>
          <a:ea typeface="ＭＳ Ｐゴシック" charset="-128"/>
          <a:cs typeface="ＭＳ Ｐゴシック" charset="-128"/>
        </a:defRPr>
      </a:lvl3pPr>
      <a:lvl4pPr algn="ctr" rtl="0" eaLnBrk="1" fontAlgn="base" hangingPunct="1">
        <a:spcBef>
          <a:spcPct val="0"/>
        </a:spcBef>
        <a:spcAft>
          <a:spcPct val="0"/>
        </a:spcAft>
        <a:defRPr sz="3600">
          <a:solidFill>
            <a:schemeClr val="tx1"/>
          </a:solidFill>
          <a:latin typeface="Trebuchet MS" pitchFamily="34" charset="0"/>
          <a:ea typeface="ＭＳ Ｐゴシック" charset="-128"/>
          <a:cs typeface="ＭＳ Ｐゴシック" charset="-128"/>
        </a:defRPr>
      </a:lvl4pPr>
      <a:lvl5pPr algn="ctr" rtl="0" eaLnBrk="1" fontAlgn="base" hangingPunct="1">
        <a:spcBef>
          <a:spcPct val="0"/>
        </a:spcBef>
        <a:spcAft>
          <a:spcPct val="0"/>
        </a:spcAft>
        <a:defRPr sz="3600">
          <a:solidFill>
            <a:schemeClr val="tx1"/>
          </a:solidFill>
          <a:latin typeface="Trebuchet MS" pitchFamily="34" charset="0"/>
          <a:ea typeface="ＭＳ Ｐゴシック" charset="-128"/>
          <a:cs typeface="ＭＳ Ｐゴシック" charset="-128"/>
        </a:defRPr>
      </a:lvl5pPr>
      <a:lvl6pPr marL="457200" algn="ctr" rtl="0" eaLnBrk="1" fontAlgn="base" hangingPunct="1">
        <a:spcBef>
          <a:spcPct val="0"/>
        </a:spcBef>
        <a:spcAft>
          <a:spcPct val="0"/>
        </a:spcAft>
        <a:defRPr sz="3600">
          <a:solidFill>
            <a:srgbClr val="222222"/>
          </a:solidFill>
          <a:latin typeface="Arial" charset="0"/>
        </a:defRPr>
      </a:lvl6pPr>
      <a:lvl7pPr marL="914400" algn="ctr" rtl="0" eaLnBrk="1" fontAlgn="base" hangingPunct="1">
        <a:spcBef>
          <a:spcPct val="0"/>
        </a:spcBef>
        <a:spcAft>
          <a:spcPct val="0"/>
        </a:spcAft>
        <a:defRPr sz="3600">
          <a:solidFill>
            <a:srgbClr val="222222"/>
          </a:solidFill>
          <a:latin typeface="Arial" charset="0"/>
        </a:defRPr>
      </a:lvl7pPr>
      <a:lvl8pPr marL="1371600" algn="ctr" rtl="0" eaLnBrk="1" fontAlgn="base" hangingPunct="1">
        <a:spcBef>
          <a:spcPct val="0"/>
        </a:spcBef>
        <a:spcAft>
          <a:spcPct val="0"/>
        </a:spcAft>
        <a:defRPr sz="3600">
          <a:solidFill>
            <a:srgbClr val="222222"/>
          </a:solidFill>
          <a:latin typeface="Arial" charset="0"/>
        </a:defRPr>
      </a:lvl8pPr>
      <a:lvl9pPr marL="1828800" algn="ctr" rtl="0" eaLnBrk="1" fontAlgn="base" hangingPunct="1">
        <a:spcBef>
          <a:spcPct val="0"/>
        </a:spcBef>
        <a:spcAft>
          <a:spcPct val="0"/>
        </a:spcAft>
        <a:defRPr sz="3600">
          <a:solidFill>
            <a:srgbClr val="222222"/>
          </a:solidFill>
          <a:latin typeface="Arial" charset="0"/>
        </a:defRPr>
      </a:lvl9pPr>
    </p:titleStyle>
    <p:bodyStyle>
      <a:lvl1pPr marL="342900" indent="-342900" algn="l" rtl="0" eaLnBrk="1" fontAlgn="base" hangingPunct="1">
        <a:spcBef>
          <a:spcPct val="20000"/>
        </a:spcBef>
        <a:spcAft>
          <a:spcPct val="0"/>
        </a:spcAft>
        <a:buChar char="•"/>
        <a:defRPr sz="2600">
          <a:solidFill>
            <a:srgbClr val="222222"/>
          </a:solidFill>
          <a:latin typeface="+mn-lt"/>
          <a:ea typeface="ＭＳ Ｐゴシック" charset="-128"/>
          <a:cs typeface="ＭＳ Ｐゴシック" charset="-128"/>
        </a:defRPr>
      </a:lvl1pPr>
      <a:lvl2pPr marL="742950" indent="-285750" algn="l" rtl="0" eaLnBrk="1" fontAlgn="base" hangingPunct="1">
        <a:spcBef>
          <a:spcPct val="20000"/>
        </a:spcBef>
        <a:spcAft>
          <a:spcPct val="0"/>
        </a:spcAft>
        <a:buChar char="–"/>
        <a:defRPr sz="2400">
          <a:solidFill>
            <a:srgbClr val="222222"/>
          </a:solidFill>
          <a:latin typeface="+mn-lt"/>
          <a:ea typeface="ＭＳ Ｐゴシック" charset="-128"/>
        </a:defRPr>
      </a:lvl2pPr>
      <a:lvl3pPr marL="1143000" indent="-228600" algn="l" rtl="0" eaLnBrk="1" fontAlgn="base" hangingPunct="1">
        <a:spcBef>
          <a:spcPct val="20000"/>
        </a:spcBef>
        <a:spcAft>
          <a:spcPct val="0"/>
        </a:spcAft>
        <a:buChar char="•"/>
        <a:defRPr sz="2200">
          <a:solidFill>
            <a:srgbClr val="222222"/>
          </a:solidFill>
          <a:latin typeface="+mn-lt"/>
          <a:ea typeface="ＭＳ Ｐゴシック" charset="-128"/>
        </a:defRPr>
      </a:lvl3pPr>
      <a:lvl4pPr marL="1600200" indent="-228600" algn="l" rtl="0" eaLnBrk="1" fontAlgn="base" hangingPunct="1">
        <a:spcBef>
          <a:spcPct val="20000"/>
        </a:spcBef>
        <a:spcAft>
          <a:spcPct val="0"/>
        </a:spcAft>
        <a:buChar char="–"/>
        <a:defRPr sz="2200">
          <a:solidFill>
            <a:srgbClr val="222222"/>
          </a:solidFill>
          <a:latin typeface="+mn-lt"/>
          <a:ea typeface="ＭＳ Ｐゴシック" charset="-128"/>
        </a:defRPr>
      </a:lvl4pPr>
      <a:lvl5pPr marL="2057400" indent="-228600" algn="l" rtl="0" eaLnBrk="1" fontAlgn="base" hangingPunct="1">
        <a:spcBef>
          <a:spcPct val="20000"/>
        </a:spcBef>
        <a:spcAft>
          <a:spcPct val="0"/>
        </a:spcAft>
        <a:buChar char="»"/>
        <a:defRPr sz="2000">
          <a:solidFill>
            <a:schemeClr val="tx1"/>
          </a:solidFill>
          <a:latin typeface="Times New Roman" pitchFamily="18" charset="0"/>
          <a:ea typeface="ＭＳ Ｐゴシック" charset="-128"/>
        </a:defRPr>
      </a:lvl5pPr>
      <a:lvl6pPr marL="2514600" indent="-228600" algn="l" rtl="0" eaLnBrk="1" fontAlgn="base" hangingPunct="1">
        <a:spcBef>
          <a:spcPct val="20000"/>
        </a:spcBef>
        <a:spcAft>
          <a:spcPct val="0"/>
        </a:spcAft>
        <a:buChar char="»"/>
        <a:defRPr sz="2000">
          <a:solidFill>
            <a:schemeClr val="tx1"/>
          </a:solidFill>
          <a:latin typeface="Times New Roman" pitchFamily="18" charset="0"/>
        </a:defRPr>
      </a:lvl6pPr>
      <a:lvl7pPr marL="2971800" indent="-228600" algn="l" rtl="0" eaLnBrk="1" fontAlgn="base" hangingPunct="1">
        <a:spcBef>
          <a:spcPct val="20000"/>
        </a:spcBef>
        <a:spcAft>
          <a:spcPct val="0"/>
        </a:spcAft>
        <a:buChar char="»"/>
        <a:defRPr sz="2000">
          <a:solidFill>
            <a:schemeClr val="tx1"/>
          </a:solidFill>
          <a:latin typeface="Times New Roman" pitchFamily="18" charset="0"/>
        </a:defRPr>
      </a:lvl7pPr>
      <a:lvl8pPr marL="3429000" indent="-228600" algn="l" rtl="0" eaLnBrk="1" fontAlgn="base" hangingPunct="1">
        <a:spcBef>
          <a:spcPct val="20000"/>
        </a:spcBef>
        <a:spcAft>
          <a:spcPct val="0"/>
        </a:spcAft>
        <a:buChar char="»"/>
        <a:defRPr sz="2000">
          <a:solidFill>
            <a:schemeClr val="tx1"/>
          </a:solidFill>
          <a:latin typeface="Times New Roman" pitchFamily="18" charset="0"/>
        </a:defRPr>
      </a:lvl8pPr>
      <a:lvl9pPr marL="3886200" indent="-228600" algn="l" rtl="0" eaLnBrk="1" fontAlgn="base" hangingPunct="1">
        <a:spcBef>
          <a:spcPct val="20000"/>
        </a:spcBef>
        <a:spcAft>
          <a:spcPct val="0"/>
        </a:spcAft>
        <a:buChar char="»"/>
        <a:defRPr sz="2000">
          <a:solidFill>
            <a:schemeClr val="tx1"/>
          </a:solidFill>
          <a:latin typeface="Times New Roman" pitchFamily="18"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gi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classroom.github.com/a/4T9sLCac"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E5249F-6949-686C-37E4-9EC1D19DA7B5}"/>
              </a:ext>
            </a:extLst>
          </p:cNvPr>
          <p:cNvSpPr>
            <a:spLocks noGrp="1"/>
          </p:cNvSpPr>
          <p:nvPr>
            <p:ph idx="1"/>
          </p:nvPr>
        </p:nvSpPr>
        <p:spPr>
          <a:xfrm>
            <a:off x="711200" y="1523999"/>
            <a:ext cx="10769600" cy="4942901"/>
          </a:xfrm>
        </p:spPr>
        <p:txBody>
          <a:bodyPr vert="horz" lIns="91440" tIns="45720" rIns="91440" bIns="45720" rtlCol="0" anchor="t">
            <a:normAutofit fontScale="92500"/>
          </a:bodyPr>
          <a:lstStyle/>
          <a:p>
            <a:pPr marL="0" indent="0">
              <a:buNone/>
            </a:pPr>
            <a:r>
              <a:rPr lang="en-US" sz="2800" dirty="0">
                <a:ea typeface="+mn-lt"/>
                <a:cs typeface="+mn-lt"/>
              </a:rPr>
              <a:t>Welcome to the MIS 221 Clash of Clans Game (not sponsored by </a:t>
            </a:r>
            <a:r>
              <a:rPr lang="en-US" sz="2800" dirty="0" err="1">
                <a:ea typeface="+mn-lt"/>
                <a:cs typeface="+mn-lt"/>
              </a:rPr>
              <a:t>SuperCell</a:t>
            </a:r>
            <a:r>
              <a:rPr lang="en-US" sz="2800" dirty="0">
                <a:ea typeface="+mn-lt"/>
                <a:cs typeface="+mn-lt"/>
              </a:rPr>
              <a:t>)! </a:t>
            </a:r>
          </a:p>
          <a:p>
            <a:pPr marL="0" indent="0">
              <a:buNone/>
            </a:pPr>
            <a:endParaRPr lang="en-US" sz="2800" dirty="0">
              <a:ea typeface="+mn-lt"/>
              <a:cs typeface="+mn-lt"/>
            </a:endParaRPr>
          </a:p>
          <a:p>
            <a:pPr marL="0" indent="0">
              <a:buNone/>
            </a:pPr>
            <a:r>
              <a:rPr lang="en-US" sz="2800" dirty="0">
                <a:ea typeface="+mn-lt"/>
                <a:cs typeface="+mn-lt"/>
              </a:rPr>
              <a:t>We need you to help us build an ERP (Elixir Resource Planning) system. Our goal is to become rich and obtain 1500 gold! We currently have 50 gold and 300 elixir. In order to help achieve this we would like a menu driven system that will allow us to perform 2 main features, our Wizard Training and Raids.</a:t>
            </a:r>
          </a:p>
          <a:p>
            <a:pPr marL="0" indent="0">
              <a:buNone/>
            </a:pPr>
            <a:endParaRPr lang="en-US" sz="2800" dirty="0">
              <a:ea typeface="Calibri"/>
              <a:cs typeface="Calibri"/>
            </a:endParaRPr>
          </a:p>
          <a:p>
            <a:pPr marL="0" indent="0">
              <a:buNone/>
            </a:pPr>
            <a:r>
              <a:rPr lang="en-US" sz="2800" dirty="0">
                <a:ea typeface="Calibri"/>
                <a:cs typeface="Calibri"/>
              </a:rPr>
              <a:t>To make this a seamless experience, we would like to see how much elixir and gold we have from the main menu through a scoreboard. We would also like to be asked if we should return to the main menu or remain in the feature after choosing any of the options from the main menu.</a:t>
            </a:r>
          </a:p>
        </p:txBody>
      </p:sp>
      <p:sp>
        <p:nvSpPr>
          <p:cNvPr id="2" name="Title 1">
            <a:extLst>
              <a:ext uri="{FF2B5EF4-FFF2-40B4-BE49-F238E27FC236}">
                <a16:creationId xmlns:a16="http://schemas.microsoft.com/office/drawing/2014/main" id="{40ABFF1F-AC6E-ECD3-012D-51F02C9D806D}"/>
              </a:ext>
            </a:extLst>
          </p:cNvPr>
          <p:cNvSpPr>
            <a:spLocks noGrp="1"/>
          </p:cNvSpPr>
          <p:nvPr>
            <p:ph type="title"/>
          </p:nvPr>
        </p:nvSpPr>
        <p:spPr/>
        <p:txBody>
          <a:bodyPr/>
          <a:lstStyle/>
          <a:p>
            <a:r>
              <a:rPr lang="en-US">
                <a:cs typeface="Calibri Light"/>
              </a:rPr>
              <a:t>PA 3</a:t>
            </a:r>
            <a:endParaRPr lang="en-US"/>
          </a:p>
        </p:txBody>
      </p:sp>
    </p:spTree>
    <p:extLst>
      <p:ext uri="{BB962C8B-B14F-4D97-AF65-F5344CB8AC3E}">
        <p14:creationId xmlns:p14="http://schemas.microsoft.com/office/powerpoint/2010/main" val="29953639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B1568FF5-AC8D-38CC-DAA3-4C91AE7696DD}"/>
              </a:ext>
            </a:extLst>
          </p:cNvPr>
          <p:cNvGraphicFramePr>
            <a:graphicFrameLocks noGrp="1"/>
          </p:cNvGraphicFramePr>
          <p:nvPr>
            <p:ph idx="1"/>
            <p:extLst>
              <p:ext uri="{D42A27DB-BD31-4B8C-83A1-F6EECF244321}">
                <p14:modId xmlns:p14="http://schemas.microsoft.com/office/powerpoint/2010/main" val="1451734377"/>
              </p:ext>
            </p:extLst>
          </p:nvPr>
        </p:nvGraphicFramePr>
        <p:xfrm>
          <a:off x="804653" y="1427851"/>
          <a:ext cx="10515595" cy="3748134"/>
        </p:xfrm>
        <a:graphic>
          <a:graphicData uri="http://schemas.openxmlformats.org/drawingml/2006/table">
            <a:tbl>
              <a:tblPr firstRow="1" bandRow="1">
                <a:tableStyleId>{5C22544A-7EE6-4342-B048-85BDC9FD1C3A}</a:tableStyleId>
              </a:tblPr>
              <a:tblGrid>
                <a:gridCol w="2943763">
                  <a:extLst>
                    <a:ext uri="{9D8B030D-6E8A-4147-A177-3AD203B41FA5}">
                      <a16:colId xmlns:a16="http://schemas.microsoft.com/office/drawing/2014/main" val="4079830379"/>
                    </a:ext>
                  </a:extLst>
                </a:gridCol>
                <a:gridCol w="3720141">
                  <a:extLst>
                    <a:ext uri="{9D8B030D-6E8A-4147-A177-3AD203B41FA5}">
                      <a16:colId xmlns:a16="http://schemas.microsoft.com/office/drawing/2014/main" val="3760609838"/>
                    </a:ext>
                  </a:extLst>
                </a:gridCol>
                <a:gridCol w="3851691">
                  <a:extLst>
                    <a:ext uri="{9D8B030D-6E8A-4147-A177-3AD203B41FA5}">
                      <a16:colId xmlns:a16="http://schemas.microsoft.com/office/drawing/2014/main" val="4126504674"/>
                    </a:ext>
                  </a:extLst>
                </a:gridCol>
              </a:tblGrid>
              <a:tr h="749626">
                <a:tc>
                  <a:txBody>
                    <a:bodyPr/>
                    <a:lstStyle/>
                    <a:p>
                      <a:r>
                        <a:rPr lang="en-US" dirty="0"/>
                        <a:t>Due (at the start of class)</a:t>
                      </a:r>
                    </a:p>
                  </a:txBody>
                  <a:tcPr/>
                </a:tc>
                <a:tc>
                  <a:txBody>
                    <a:bodyPr/>
                    <a:lstStyle/>
                    <a:p>
                      <a:r>
                        <a:rPr lang="en-US" dirty="0"/>
                        <a:t>Deliverable</a:t>
                      </a:r>
                    </a:p>
                  </a:txBody>
                  <a:tcPr/>
                </a:tc>
                <a:tc>
                  <a:txBody>
                    <a:bodyPr/>
                    <a:lstStyle/>
                    <a:p>
                      <a:r>
                        <a:rPr lang="en-US" dirty="0"/>
                        <a:t>Category</a:t>
                      </a:r>
                    </a:p>
                  </a:txBody>
                  <a:tcPr/>
                </a:tc>
                <a:extLst>
                  <a:ext uri="{0D108BD9-81ED-4DB2-BD59-A6C34878D82A}">
                    <a16:rowId xmlns:a16="http://schemas.microsoft.com/office/drawing/2014/main" val="3274881558"/>
                  </a:ext>
                </a:extLst>
              </a:tr>
              <a:tr h="749627">
                <a:tc>
                  <a:txBody>
                    <a:bodyPr/>
                    <a:lstStyle/>
                    <a:p>
                      <a:pPr lvl="0" algn="ctr">
                        <a:buNone/>
                      </a:pPr>
                      <a:r>
                        <a:rPr lang="en-US" sz="2400" b="0" i="0" u="none" strike="noStrike" noProof="0" dirty="0">
                          <a:solidFill>
                            <a:srgbClr val="000000"/>
                          </a:solidFill>
                          <a:latin typeface="Calibri"/>
                        </a:rPr>
                        <a:t>2/26</a:t>
                      </a:r>
                      <a:endParaRPr lang="en-US" dirty="0"/>
                    </a:p>
                  </a:txBody>
                  <a:tcPr anchor="ctr"/>
                </a:tc>
                <a:tc>
                  <a:txBody>
                    <a:bodyPr/>
                    <a:lstStyle/>
                    <a:p>
                      <a:r>
                        <a:rPr lang="en-US" dirty="0"/>
                        <a:t>Initial Design </a:t>
                      </a:r>
                      <a:r>
                        <a:rPr lang="en-US" dirty="0" err="1"/>
                        <a:t>Design</a:t>
                      </a:r>
                      <a:r>
                        <a:rPr lang="en-US" dirty="0"/>
                        <a:t> Docs &amp; Test Log</a:t>
                      </a:r>
                    </a:p>
                  </a:txBody>
                  <a:tcPr anchor="ctr"/>
                </a:tc>
                <a:tc>
                  <a:txBody>
                    <a:bodyPr/>
                    <a:lstStyle/>
                    <a:p>
                      <a:r>
                        <a:rPr lang="en-US" dirty="0"/>
                        <a:t>Lab / Quizzes</a:t>
                      </a:r>
                    </a:p>
                  </a:txBody>
                  <a:tcPr anchor="ctr"/>
                </a:tc>
                <a:extLst>
                  <a:ext uri="{0D108BD9-81ED-4DB2-BD59-A6C34878D82A}">
                    <a16:rowId xmlns:a16="http://schemas.microsoft.com/office/drawing/2014/main" val="4105311616"/>
                  </a:ext>
                </a:extLst>
              </a:tr>
              <a:tr h="749627">
                <a:tc>
                  <a:txBody>
                    <a:bodyPr/>
                    <a:lstStyle/>
                    <a:p>
                      <a:pPr lvl="0" algn="ctr">
                        <a:buNone/>
                      </a:pPr>
                      <a:r>
                        <a:rPr lang="en-US" sz="2400" b="0" i="0" u="none" strike="noStrike" noProof="0" dirty="0">
                          <a:solidFill>
                            <a:srgbClr val="000000"/>
                          </a:solidFill>
                          <a:latin typeface="Calibri"/>
                        </a:rPr>
                        <a:t>3/25</a:t>
                      </a:r>
                      <a:endParaRPr lang="en-US" dirty="0"/>
                    </a:p>
                  </a:txBody>
                  <a:tcPr anchor="ctr"/>
                </a:tc>
                <a:tc>
                  <a:txBody>
                    <a:bodyPr/>
                    <a:lstStyle/>
                    <a:p>
                      <a:r>
                        <a:rPr lang="en-US" dirty="0"/>
                        <a:t>Final Design Docs</a:t>
                      </a:r>
                    </a:p>
                  </a:txBody>
                  <a:tcPr anchor="ctr"/>
                </a:tc>
                <a:tc>
                  <a:txBody>
                    <a:bodyPr/>
                    <a:lstStyle/>
                    <a:p>
                      <a:r>
                        <a:rPr lang="en-US" dirty="0"/>
                        <a:t>Programming Assignment</a:t>
                      </a:r>
                    </a:p>
                  </a:txBody>
                  <a:tcPr anchor="ctr"/>
                </a:tc>
                <a:extLst>
                  <a:ext uri="{0D108BD9-81ED-4DB2-BD59-A6C34878D82A}">
                    <a16:rowId xmlns:a16="http://schemas.microsoft.com/office/drawing/2014/main" val="2091195689"/>
                  </a:ext>
                </a:extLst>
              </a:tr>
              <a:tr h="749627">
                <a:tc>
                  <a:txBody>
                    <a:bodyPr/>
                    <a:lstStyle/>
                    <a:p>
                      <a:pPr lvl="0" algn="ctr">
                        <a:buNone/>
                      </a:pPr>
                      <a:r>
                        <a:rPr lang="en-US" sz="2400" kern="1200" noProof="0" dirty="0">
                          <a:solidFill>
                            <a:schemeClr val="dk1"/>
                          </a:solidFill>
                          <a:latin typeface="+mn-lt"/>
                          <a:ea typeface="+mn-ea"/>
                          <a:cs typeface="+mn-cs"/>
                        </a:rPr>
                        <a:t>3/25</a:t>
                      </a:r>
                      <a:endParaRPr lang="en-US" sz="2400" kern="1200" dirty="0">
                        <a:solidFill>
                          <a:schemeClr val="dk1"/>
                        </a:solidFill>
                        <a:latin typeface="+mn-lt"/>
                        <a:ea typeface="+mn-ea"/>
                        <a:cs typeface="+mn-cs"/>
                      </a:endParaRPr>
                    </a:p>
                  </a:txBody>
                  <a:tcPr anchor="ctr"/>
                </a:tc>
                <a:tc>
                  <a:txBody>
                    <a:bodyPr/>
                    <a:lstStyle/>
                    <a:p>
                      <a:r>
                        <a:rPr lang="en-US" dirty="0"/>
                        <a:t>Final Test Log</a:t>
                      </a:r>
                    </a:p>
                  </a:txBody>
                  <a:tcPr anchor="ctr"/>
                </a:tc>
                <a:tc>
                  <a:txBody>
                    <a:bodyPr/>
                    <a:lstStyle/>
                    <a:p>
                      <a:r>
                        <a:rPr lang="en-US" dirty="0"/>
                        <a:t>Programming Assignment</a:t>
                      </a:r>
                    </a:p>
                  </a:txBody>
                  <a:tcPr anchor="ctr"/>
                </a:tc>
                <a:extLst>
                  <a:ext uri="{0D108BD9-81ED-4DB2-BD59-A6C34878D82A}">
                    <a16:rowId xmlns:a16="http://schemas.microsoft.com/office/drawing/2014/main" val="2957773233"/>
                  </a:ext>
                </a:extLst>
              </a:tr>
              <a:tr h="749627">
                <a:tc>
                  <a:txBody>
                    <a:bodyPr/>
                    <a:lstStyle/>
                    <a:p>
                      <a:pPr lvl="0" algn="ctr">
                        <a:buNone/>
                      </a:pPr>
                      <a:r>
                        <a:rPr lang="en-US" sz="2400" dirty="0"/>
                        <a:t>3/25</a:t>
                      </a:r>
                    </a:p>
                  </a:txBody>
                  <a:tcPr anchor="ctr"/>
                </a:tc>
                <a:tc>
                  <a:txBody>
                    <a:bodyPr/>
                    <a:lstStyle/>
                    <a:p>
                      <a:pPr lvl="0">
                        <a:buNone/>
                      </a:pPr>
                      <a:r>
                        <a:rPr lang="en-US" dirty="0"/>
                        <a:t>Application</a:t>
                      </a:r>
                    </a:p>
                  </a:txBody>
                  <a:tcPr anchor="ctr"/>
                </a:tc>
                <a:tc>
                  <a:txBody>
                    <a:bodyPr/>
                    <a:lstStyle/>
                    <a:p>
                      <a:pPr lvl="0">
                        <a:buNone/>
                      </a:pPr>
                      <a:r>
                        <a:rPr lang="en-US" dirty="0"/>
                        <a:t>Programming Assignment</a:t>
                      </a:r>
                    </a:p>
                  </a:txBody>
                  <a:tcPr anchor="ctr"/>
                </a:tc>
                <a:extLst>
                  <a:ext uri="{0D108BD9-81ED-4DB2-BD59-A6C34878D82A}">
                    <a16:rowId xmlns:a16="http://schemas.microsoft.com/office/drawing/2014/main" val="2503304245"/>
                  </a:ext>
                </a:extLst>
              </a:tr>
            </a:tbl>
          </a:graphicData>
        </a:graphic>
      </p:graphicFrame>
      <p:sp>
        <p:nvSpPr>
          <p:cNvPr id="2" name="Title 1">
            <a:extLst>
              <a:ext uri="{FF2B5EF4-FFF2-40B4-BE49-F238E27FC236}">
                <a16:creationId xmlns:a16="http://schemas.microsoft.com/office/drawing/2014/main" id="{B2A3D2D4-C997-B335-B301-EB29F04FDFC4}"/>
              </a:ext>
            </a:extLst>
          </p:cNvPr>
          <p:cNvSpPr>
            <a:spLocks noGrp="1"/>
          </p:cNvSpPr>
          <p:nvPr>
            <p:ph type="title"/>
          </p:nvPr>
        </p:nvSpPr>
        <p:spPr/>
        <p:txBody>
          <a:bodyPr/>
          <a:lstStyle/>
          <a:p>
            <a:r>
              <a:rPr lang="en-US">
                <a:ea typeface="ＭＳ Ｐゴシック"/>
                <a:cs typeface="Calibri Light"/>
              </a:rPr>
              <a:t>Timeline</a:t>
            </a:r>
            <a:endParaRPr lang="en-US"/>
          </a:p>
        </p:txBody>
      </p:sp>
    </p:spTree>
    <p:extLst>
      <p:ext uri="{BB962C8B-B14F-4D97-AF65-F5344CB8AC3E}">
        <p14:creationId xmlns:p14="http://schemas.microsoft.com/office/powerpoint/2010/main" val="3823367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3FDFF9-7B56-1E55-C52F-831172746D86}"/>
              </a:ext>
            </a:extLst>
          </p:cNvPr>
          <p:cNvSpPr>
            <a:spLocks noGrp="1"/>
          </p:cNvSpPr>
          <p:nvPr>
            <p:ph idx="1"/>
          </p:nvPr>
        </p:nvSpPr>
        <p:spPr>
          <a:xfrm>
            <a:off x="711200" y="1524000"/>
            <a:ext cx="10769600" cy="5086120"/>
          </a:xfrm>
        </p:spPr>
        <p:txBody>
          <a:bodyPr vert="horz" lIns="91440" tIns="45720" rIns="91440" bIns="45720" rtlCol="0" anchor="t">
            <a:normAutofit/>
          </a:bodyPr>
          <a:lstStyle/>
          <a:p>
            <a:pPr marL="0" indent="0">
              <a:buNone/>
            </a:pPr>
            <a:r>
              <a:rPr lang="en-US">
                <a:ea typeface="+mn-lt"/>
                <a:cs typeface="+mn-lt"/>
              </a:rPr>
              <a:t>Before our wizards can be sent out into the field, they must be ready with a large number of spells. To help with this, we need a memory exercise that will help improve their recollection skills.</a:t>
            </a:r>
            <a:endParaRPr lang="en-US">
              <a:ea typeface="Calibri"/>
              <a:cs typeface="Calibri"/>
            </a:endParaRPr>
          </a:p>
          <a:p>
            <a:r>
              <a:rPr lang="en-US">
                <a:ea typeface="+mn-lt"/>
                <a:cs typeface="+mn-lt"/>
              </a:rPr>
              <a:t>We think that memorizing cards is best for this. We need a game that will require our wizards to be presented with a series of cards and asked to recall each card that they saw.</a:t>
            </a:r>
          </a:p>
          <a:p>
            <a:r>
              <a:rPr lang="en-US">
                <a:ea typeface="+mn-lt"/>
                <a:cs typeface="+mn-lt"/>
              </a:rPr>
              <a:t>We would like for the wizards to go through 3 different rounds, each one being more difficult than the last.</a:t>
            </a:r>
          </a:p>
        </p:txBody>
      </p:sp>
      <p:sp>
        <p:nvSpPr>
          <p:cNvPr id="2" name="Title 1">
            <a:extLst>
              <a:ext uri="{FF2B5EF4-FFF2-40B4-BE49-F238E27FC236}">
                <a16:creationId xmlns:a16="http://schemas.microsoft.com/office/drawing/2014/main" id="{22965B7B-7952-E003-36CE-AF9F507E0B4A}"/>
              </a:ext>
            </a:extLst>
          </p:cNvPr>
          <p:cNvSpPr>
            <a:spLocks noGrp="1"/>
          </p:cNvSpPr>
          <p:nvPr>
            <p:ph type="title"/>
          </p:nvPr>
        </p:nvSpPr>
        <p:spPr/>
        <p:txBody>
          <a:bodyPr/>
          <a:lstStyle/>
          <a:p>
            <a:r>
              <a:rPr lang="en-US">
                <a:ea typeface="ＭＳ Ｐゴシック"/>
                <a:cs typeface="Calibri Light"/>
              </a:rPr>
              <a:t>Wizard Training </a:t>
            </a:r>
            <a:endParaRPr lang="en-US">
              <a:ea typeface="ＭＳ Ｐゴシック"/>
            </a:endParaRPr>
          </a:p>
        </p:txBody>
      </p:sp>
    </p:spTree>
    <p:extLst>
      <p:ext uri="{BB962C8B-B14F-4D97-AF65-F5344CB8AC3E}">
        <p14:creationId xmlns:p14="http://schemas.microsoft.com/office/powerpoint/2010/main" val="1789012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ntemporary Art Wtf GIF by Art21">
            <a:extLst>
              <a:ext uri="{FF2B5EF4-FFF2-40B4-BE49-F238E27FC236}">
                <a16:creationId xmlns:a16="http://schemas.microsoft.com/office/drawing/2014/main" id="{2C9E29AE-89C2-055C-4FC8-430BD90BF946}"/>
              </a:ext>
            </a:extLst>
          </p:cNvPr>
          <p:cNvPicPr>
            <a:picLocks noChangeAspect="1"/>
          </p:cNvPicPr>
          <p:nvPr/>
        </p:nvPicPr>
        <p:blipFill>
          <a:blip r:embed="rId2"/>
          <a:stretch>
            <a:fillRect/>
          </a:stretch>
        </p:blipFill>
        <p:spPr>
          <a:xfrm>
            <a:off x="711200" y="2477821"/>
            <a:ext cx="5283200" cy="2969158"/>
          </a:xfrm>
          <a:prstGeom prst="rect">
            <a:avLst/>
          </a:prstGeom>
          <a:noFill/>
        </p:spPr>
      </p:pic>
      <p:sp>
        <p:nvSpPr>
          <p:cNvPr id="3" name="Content Placeholder 2">
            <a:extLst>
              <a:ext uri="{FF2B5EF4-FFF2-40B4-BE49-F238E27FC236}">
                <a16:creationId xmlns:a16="http://schemas.microsoft.com/office/drawing/2014/main" id="{E63FDFF9-7B56-1E55-C52F-831172746D86}"/>
              </a:ext>
            </a:extLst>
          </p:cNvPr>
          <p:cNvSpPr>
            <a:spLocks noGrp="1"/>
          </p:cNvSpPr>
          <p:nvPr>
            <p:ph sz="half" idx="2"/>
          </p:nvPr>
        </p:nvSpPr>
        <p:spPr>
          <a:xfrm>
            <a:off x="6197600" y="1676400"/>
            <a:ext cx="5283200" cy="4572000"/>
          </a:xfrm>
        </p:spPr>
        <p:txBody>
          <a:bodyPr vert="horz" wrap="square" lIns="91440" tIns="45720" rIns="91440" bIns="45720" rtlCol="0" anchor="t">
            <a:normAutofit/>
          </a:bodyPr>
          <a:lstStyle/>
          <a:p>
            <a:r>
              <a:rPr lang="en-US">
                <a:ea typeface="ＭＳ Ｐゴシック"/>
              </a:rPr>
              <a:t>For the first round we want the wizards to memorize 2 cards, then 3 and 5.</a:t>
            </a:r>
          </a:p>
          <a:p>
            <a:r>
              <a:rPr lang="en-US">
                <a:latin typeface="Arial"/>
                <a:ea typeface="ＭＳ Ｐゴシック"/>
                <a:cs typeface="Arial"/>
              </a:rPr>
              <a:t>To up the stakes for this game, we would like for our wizards to place a wager with the base's elixir.</a:t>
            </a:r>
            <a:endParaRPr lang="en-US">
              <a:solidFill>
                <a:srgbClr val="000000"/>
              </a:solidFill>
              <a:latin typeface="Arial"/>
              <a:ea typeface="ＭＳ Ｐゴシック"/>
              <a:cs typeface="Arial"/>
            </a:endParaRPr>
          </a:p>
          <a:p>
            <a:r>
              <a:rPr lang="en-US">
                <a:latin typeface="Arial"/>
                <a:ea typeface="ＭＳ Ｐゴシック"/>
                <a:cs typeface="Arial"/>
              </a:rPr>
              <a:t>If they do not make it through the first round, they should lose all elixir.</a:t>
            </a:r>
            <a:endParaRPr lang="en-US">
              <a:latin typeface="Arial"/>
              <a:cs typeface="Arial"/>
            </a:endParaRPr>
          </a:p>
        </p:txBody>
      </p:sp>
      <p:sp>
        <p:nvSpPr>
          <p:cNvPr id="2" name="Title 1">
            <a:extLst>
              <a:ext uri="{FF2B5EF4-FFF2-40B4-BE49-F238E27FC236}">
                <a16:creationId xmlns:a16="http://schemas.microsoft.com/office/drawing/2014/main" id="{22965B7B-7952-E003-36CE-AF9F507E0B4A}"/>
              </a:ext>
            </a:extLst>
          </p:cNvPr>
          <p:cNvSpPr>
            <a:spLocks noGrp="1"/>
          </p:cNvSpPr>
          <p:nvPr>
            <p:ph type="title"/>
          </p:nvPr>
        </p:nvSpPr>
        <p:spPr>
          <a:xfrm>
            <a:off x="812800" y="152400"/>
            <a:ext cx="10769600" cy="1143000"/>
          </a:xfrm>
        </p:spPr>
        <p:txBody>
          <a:bodyPr wrap="square" anchor="ctr">
            <a:normAutofit/>
          </a:bodyPr>
          <a:lstStyle/>
          <a:p>
            <a:r>
              <a:rPr lang="en-US"/>
              <a:t>Wizard Training (Continued)</a:t>
            </a:r>
          </a:p>
        </p:txBody>
      </p:sp>
    </p:spTree>
    <p:extLst>
      <p:ext uri="{BB962C8B-B14F-4D97-AF65-F5344CB8AC3E}">
        <p14:creationId xmlns:p14="http://schemas.microsoft.com/office/powerpoint/2010/main" val="946779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3FDFF9-7B56-1E55-C52F-831172746D86}"/>
              </a:ext>
            </a:extLst>
          </p:cNvPr>
          <p:cNvSpPr>
            <a:spLocks noGrp="1"/>
          </p:cNvSpPr>
          <p:nvPr>
            <p:ph sz="half" idx="2"/>
          </p:nvPr>
        </p:nvSpPr>
        <p:spPr>
          <a:xfrm>
            <a:off x="5685809" y="1710519"/>
            <a:ext cx="5794991" cy="4537881"/>
          </a:xfrm>
        </p:spPr>
        <p:txBody>
          <a:bodyPr vert="horz" wrap="square" lIns="91440" tIns="45720" rIns="91440" bIns="45720" rtlCol="0" anchor="t">
            <a:normAutofit/>
          </a:bodyPr>
          <a:lstStyle/>
          <a:p>
            <a:r>
              <a:rPr lang="en-US">
                <a:ea typeface="ＭＳ Ｐゴシック"/>
              </a:rPr>
              <a:t>After they are shown the hand of cards for each round, the screen should be cleared</a:t>
            </a:r>
            <a:endParaRPr lang="en-US"/>
          </a:p>
          <a:p>
            <a:r>
              <a:rPr lang="en-US">
                <a:ea typeface="ＭＳ Ｐゴシック"/>
              </a:rPr>
              <a:t>They should then be asked each card that they remember, until they either guess incorrectly or guess all the cards drawn for that round</a:t>
            </a:r>
            <a:endParaRPr lang="en-US"/>
          </a:p>
          <a:p>
            <a:r>
              <a:rPr lang="en-US">
                <a:ea typeface="ＭＳ Ｐゴシック"/>
              </a:rPr>
              <a:t>The wizards should be told if they guess the same card twice and should be prompted again.</a:t>
            </a:r>
            <a:endParaRPr lang="en-US"/>
          </a:p>
        </p:txBody>
      </p:sp>
      <p:sp>
        <p:nvSpPr>
          <p:cNvPr id="2" name="Title 1">
            <a:extLst>
              <a:ext uri="{FF2B5EF4-FFF2-40B4-BE49-F238E27FC236}">
                <a16:creationId xmlns:a16="http://schemas.microsoft.com/office/drawing/2014/main" id="{22965B7B-7952-E003-36CE-AF9F507E0B4A}"/>
              </a:ext>
            </a:extLst>
          </p:cNvPr>
          <p:cNvSpPr>
            <a:spLocks noGrp="1"/>
          </p:cNvSpPr>
          <p:nvPr>
            <p:ph type="title"/>
          </p:nvPr>
        </p:nvSpPr>
        <p:spPr>
          <a:xfrm>
            <a:off x="812800" y="152400"/>
            <a:ext cx="10769600" cy="1143000"/>
          </a:xfrm>
        </p:spPr>
        <p:txBody>
          <a:bodyPr wrap="square" anchor="ctr">
            <a:normAutofit/>
          </a:bodyPr>
          <a:lstStyle/>
          <a:p>
            <a:r>
              <a:rPr lang="en-US"/>
              <a:t>Wizard Training (Continued)</a:t>
            </a:r>
          </a:p>
        </p:txBody>
      </p:sp>
      <p:pic>
        <p:nvPicPr>
          <p:cNvPr id="5" name="Picture 4" descr="Animation Halloween GIF by TinyWizardStudio">
            <a:extLst>
              <a:ext uri="{FF2B5EF4-FFF2-40B4-BE49-F238E27FC236}">
                <a16:creationId xmlns:a16="http://schemas.microsoft.com/office/drawing/2014/main" id="{C36951B9-B59D-C7AF-76C9-11CC28F09466}"/>
              </a:ext>
            </a:extLst>
          </p:cNvPr>
          <p:cNvPicPr>
            <a:picLocks noChangeAspect="1"/>
          </p:cNvPicPr>
          <p:nvPr/>
        </p:nvPicPr>
        <p:blipFill>
          <a:blip r:embed="rId2"/>
          <a:stretch>
            <a:fillRect/>
          </a:stretch>
        </p:blipFill>
        <p:spPr>
          <a:xfrm>
            <a:off x="618698" y="2102892"/>
            <a:ext cx="3994244" cy="3994244"/>
          </a:xfrm>
          <a:prstGeom prst="rect">
            <a:avLst/>
          </a:prstGeom>
        </p:spPr>
      </p:pic>
    </p:spTree>
    <p:extLst>
      <p:ext uri="{BB962C8B-B14F-4D97-AF65-F5344CB8AC3E}">
        <p14:creationId xmlns:p14="http://schemas.microsoft.com/office/powerpoint/2010/main" val="1823491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65B7B-7952-E003-36CE-AF9F507E0B4A}"/>
              </a:ext>
            </a:extLst>
          </p:cNvPr>
          <p:cNvSpPr>
            <a:spLocks noGrp="1"/>
          </p:cNvSpPr>
          <p:nvPr>
            <p:ph type="title"/>
          </p:nvPr>
        </p:nvSpPr>
        <p:spPr>
          <a:xfrm>
            <a:off x="812800" y="152400"/>
            <a:ext cx="10769600" cy="1143000"/>
          </a:xfrm>
        </p:spPr>
        <p:txBody>
          <a:bodyPr wrap="square" anchor="ctr">
            <a:normAutofit/>
          </a:bodyPr>
          <a:lstStyle/>
          <a:p>
            <a:r>
              <a:rPr lang="en-US">
                <a:ea typeface="ＭＳ Ｐゴシック"/>
              </a:rPr>
              <a:t>Raiding</a:t>
            </a:r>
          </a:p>
        </p:txBody>
      </p:sp>
      <p:pic>
        <p:nvPicPr>
          <p:cNvPr id="4" name="Picture 3" descr="Thor Vikings GIF by THE BEARD STRUGGLE">
            <a:extLst>
              <a:ext uri="{FF2B5EF4-FFF2-40B4-BE49-F238E27FC236}">
                <a16:creationId xmlns:a16="http://schemas.microsoft.com/office/drawing/2014/main" id="{394190E5-1566-FF99-0949-B4B81636D603}"/>
              </a:ext>
            </a:extLst>
          </p:cNvPr>
          <p:cNvPicPr>
            <a:picLocks noChangeAspect="1"/>
          </p:cNvPicPr>
          <p:nvPr/>
        </p:nvPicPr>
        <p:blipFill>
          <a:blip r:embed="rId2"/>
          <a:stretch>
            <a:fillRect/>
          </a:stretch>
        </p:blipFill>
        <p:spPr>
          <a:xfrm>
            <a:off x="6307776" y="1711037"/>
            <a:ext cx="4544290" cy="4544290"/>
          </a:xfrm>
          <a:prstGeom prst="rect">
            <a:avLst/>
          </a:prstGeom>
        </p:spPr>
      </p:pic>
      <p:pic>
        <p:nvPicPr>
          <p:cNvPr id="6" name="Picture 5" descr="Raid Ant &amp; Roach 26, Aerosol Bug Spray Kills on Contact, Outdoor Fresh Scent, 17.5 oz">
            <a:extLst>
              <a:ext uri="{FF2B5EF4-FFF2-40B4-BE49-F238E27FC236}">
                <a16:creationId xmlns:a16="http://schemas.microsoft.com/office/drawing/2014/main" id="{0BCA45E0-1656-CB78-46C6-22B61AE39B8E}"/>
              </a:ext>
            </a:extLst>
          </p:cNvPr>
          <p:cNvPicPr>
            <a:picLocks noChangeAspect="1"/>
          </p:cNvPicPr>
          <p:nvPr/>
        </p:nvPicPr>
        <p:blipFill>
          <a:blip r:embed="rId3"/>
          <a:stretch>
            <a:fillRect/>
          </a:stretch>
        </p:blipFill>
        <p:spPr>
          <a:xfrm>
            <a:off x="2764972" y="2532414"/>
            <a:ext cx="2644239" cy="2644239"/>
          </a:xfrm>
          <a:prstGeom prst="rect">
            <a:avLst/>
          </a:prstGeom>
        </p:spPr>
      </p:pic>
      <p:sp>
        <p:nvSpPr>
          <p:cNvPr id="9" name="TextBox 8">
            <a:extLst>
              <a:ext uri="{FF2B5EF4-FFF2-40B4-BE49-F238E27FC236}">
                <a16:creationId xmlns:a16="http://schemas.microsoft.com/office/drawing/2014/main" id="{DB13B799-F13F-4650-73F1-E5E0CD9062D3}"/>
              </a:ext>
            </a:extLst>
          </p:cNvPr>
          <p:cNvSpPr txBox="1"/>
          <p:nvPr/>
        </p:nvSpPr>
        <p:spPr>
          <a:xfrm>
            <a:off x="247271" y="3119302"/>
            <a:ext cx="2933788"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a:solidFill>
                  <a:schemeClr val="tx1"/>
                </a:solidFill>
                <a:latin typeface="+mj-lt"/>
                <a:ea typeface="ＭＳ Ｐゴシック"/>
              </a:rPr>
              <a:t>It's time to</a:t>
            </a:r>
          </a:p>
        </p:txBody>
      </p:sp>
    </p:spTree>
    <p:extLst>
      <p:ext uri="{BB962C8B-B14F-4D97-AF65-F5344CB8AC3E}">
        <p14:creationId xmlns:p14="http://schemas.microsoft.com/office/powerpoint/2010/main" val="2052728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65B7B-7952-E003-36CE-AF9F507E0B4A}"/>
              </a:ext>
            </a:extLst>
          </p:cNvPr>
          <p:cNvSpPr>
            <a:spLocks noGrp="1"/>
          </p:cNvSpPr>
          <p:nvPr>
            <p:ph type="title"/>
          </p:nvPr>
        </p:nvSpPr>
        <p:spPr>
          <a:xfrm>
            <a:off x="812800" y="152400"/>
            <a:ext cx="10769600" cy="1143000"/>
          </a:xfrm>
        </p:spPr>
        <p:txBody>
          <a:bodyPr wrap="square" anchor="ctr">
            <a:normAutofit/>
          </a:bodyPr>
          <a:lstStyle/>
          <a:p>
            <a:r>
              <a:rPr lang="en-US">
                <a:ea typeface="ＭＳ Ｐゴシック"/>
              </a:rPr>
              <a:t>Raiding</a:t>
            </a:r>
          </a:p>
        </p:txBody>
      </p:sp>
      <p:sp>
        <p:nvSpPr>
          <p:cNvPr id="3" name="TextBox 2">
            <a:extLst>
              <a:ext uri="{FF2B5EF4-FFF2-40B4-BE49-F238E27FC236}">
                <a16:creationId xmlns:a16="http://schemas.microsoft.com/office/drawing/2014/main" id="{C6B92C68-0F72-368F-A3CD-8A5FE7F38720}"/>
              </a:ext>
            </a:extLst>
          </p:cNvPr>
          <p:cNvSpPr txBox="1"/>
          <p:nvPr/>
        </p:nvSpPr>
        <p:spPr>
          <a:xfrm>
            <a:off x="482337" y="1681996"/>
            <a:ext cx="11489522"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571500" indent="-571500">
              <a:buFont typeface="Arial"/>
              <a:buChar char="•"/>
            </a:pPr>
            <a:r>
              <a:rPr lang="en-US" sz="2600">
                <a:solidFill>
                  <a:srgbClr val="222222"/>
                </a:solidFill>
                <a:latin typeface="Calibri"/>
                <a:ea typeface="ＭＳ Ｐゴシック"/>
              </a:rPr>
              <a:t>It's time to put our skills to the test by going on a Raid!</a:t>
            </a:r>
            <a:endParaRPr lang="en-US" sz="2600">
              <a:solidFill>
                <a:srgbClr val="222222"/>
              </a:solidFill>
              <a:latin typeface="Calibri"/>
              <a:ea typeface="ＭＳ Ｐゴシック"/>
              <a:cs typeface="Calibri"/>
            </a:endParaRPr>
          </a:p>
          <a:p>
            <a:pPr marL="571500" indent="-571500">
              <a:buFont typeface="Arial"/>
              <a:buChar char="•"/>
            </a:pPr>
            <a:r>
              <a:rPr lang="en-US" sz="2600">
                <a:solidFill>
                  <a:srgbClr val="222222"/>
                </a:solidFill>
                <a:latin typeface="Calibri"/>
                <a:ea typeface="ＭＳ Ｐゴシック"/>
              </a:rPr>
              <a:t>There are 3 different types of bases that we could raid</a:t>
            </a:r>
            <a:endParaRPr lang="en-US" sz="2600">
              <a:solidFill>
                <a:srgbClr val="222222"/>
              </a:solidFill>
              <a:latin typeface="Calibri"/>
              <a:ea typeface="ＭＳ Ｐゴシック"/>
              <a:cs typeface="Calibri"/>
            </a:endParaRPr>
          </a:p>
          <a:p>
            <a:pPr marL="1028700" lvl="1" indent="-571500">
              <a:buFont typeface="Courier New"/>
              <a:buChar char="o"/>
            </a:pPr>
            <a:r>
              <a:rPr lang="en-US" sz="2600">
                <a:solidFill>
                  <a:srgbClr val="222222"/>
                </a:solidFill>
                <a:latin typeface="Calibri"/>
                <a:ea typeface="ＭＳ Ｐゴシック"/>
              </a:rPr>
              <a:t>Bank City</a:t>
            </a:r>
            <a:endParaRPr lang="en-US" sz="2600">
              <a:solidFill>
                <a:srgbClr val="222222"/>
              </a:solidFill>
              <a:latin typeface="Calibri"/>
              <a:ea typeface="ＭＳ Ｐゴシック"/>
              <a:cs typeface="Calibri"/>
            </a:endParaRPr>
          </a:p>
          <a:p>
            <a:pPr marL="1028700" lvl="1" indent="-571500">
              <a:buFont typeface="Courier New"/>
              <a:buChar char="o"/>
            </a:pPr>
            <a:r>
              <a:rPr lang="en-US" sz="2600">
                <a:solidFill>
                  <a:srgbClr val="222222"/>
                </a:solidFill>
                <a:latin typeface="Calibri"/>
                <a:ea typeface="ＭＳ Ｐゴシック"/>
                <a:cs typeface="Calibri"/>
              </a:rPr>
              <a:t>Walled Garden</a:t>
            </a:r>
          </a:p>
          <a:p>
            <a:pPr marL="1028700" lvl="1" indent="-571500">
              <a:buFont typeface="Courier New"/>
              <a:buChar char="o"/>
            </a:pPr>
            <a:r>
              <a:rPr lang="en-US" sz="2600">
                <a:solidFill>
                  <a:srgbClr val="222222"/>
                </a:solidFill>
                <a:latin typeface="Calibri"/>
                <a:ea typeface="ＭＳ Ｐゴシック"/>
                <a:cs typeface="Calibri"/>
              </a:rPr>
              <a:t>Mage Palace</a:t>
            </a:r>
          </a:p>
          <a:p>
            <a:pPr marL="571500" indent="-571500">
              <a:buFont typeface="Arial"/>
              <a:buChar char="•"/>
            </a:pPr>
            <a:r>
              <a:rPr lang="en-US" sz="2600">
                <a:solidFill>
                  <a:srgbClr val="222222"/>
                </a:solidFill>
                <a:latin typeface="Calibri"/>
                <a:ea typeface="ＭＳ Ｐゴシック"/>
              </a:rPr>
              <a:t>On any given raid there is a 20% chance we raid Bank City, 30% for Walled Garden, and 50% that we raid Mage Palace</a:t>
            </a:r>
            <a:endParaRPr lang="en-US" sz="2600">
              <a:solidFill>
                <a:srgbClr val="222222"/>
              </a:solidFill>
              <a:latin typeface="Calibri"/>
              <a:ea typeface="ＭＳ Ｐゴシック"/>
              <a:cs typeface="Calibri"/>
            </a:endParaRPr>
          </a:p>
          <a:p>
            <a:pPr marL="571500" indent="-571500">
              <a:buFont typeface="Arial"/>
              <a:buChar char="•"/>
            </a:pPr>
            <a:endParaRPr lang="en-US" sz="2600">
              <a:solidFill>
                <a:srgbClr val="222222"/>
              </a:solidFill>
              <a:latin typeface="Calibri"/>
              <a:ea typeface="ＭＳ Ｐゴシック"/>
              <a:cs typeface="Calibri"/>
            </a:endParaRPr>
          </a:p>
          <a:p>
            <a:endParaRPr lang="en-US" sz="2600">
              <a:solidFill>
                <a:srgbClr val="222222"/>
              </a:solidFill>
              <a:latin typeface="Calibri"/>
              <a:ea typeface="ＭＳ Ｐゴシック"/>
              <a:cs typeface="Calibri"/>
            </a:endParaRPr>
          </a:p>
          <a:p>
            <a:pPr marL="1028700" lvl="1" indent="-571500">
              <a:buFont typeface="Courier New"/>
              <a:buChar char="o"/>
            </a:pPr>
            <a:endParaRPr lang="en-US" sz="3600">
              <a:solidFill>
                <a:schemeClr val="tx1"/>
              </a:solidFill>
              <a:latin typeface="Trebuchet MS"/>
              <a:ea typeface="ＭＳ Ｐゴシック"/>
              <a:cs typeface="Times New Roman"/>
            </a:endParaRPr>
          </a:p>
          <a:p>
            <a:pPr marL="571500" indent="-571500">
              <a:buFont typeface="Arial"/>
              <a:buChar char="•"/>
            </a:pPr>
            <a:endParaRPr lang="en-US" sz="3600">
              <a:solidFill>
                <a:schemeClr val="tx1"/>
              </a:solidFill>
              <a:latin typeface="Trebuchet MS"/>
              <a:ea typeface="ＭＳ Ｐゴシック"/>
              <a:cs typeface="Times New Roman"/>
            </a:endParaRPr>
          </a:p>
        </p:txBody>
      </p:sp>
    </p:spTree>
    <p:extLst>
      <p:ext uri="{BB962C8B-B14F-4D97-AF65-F5344CB8AC3E}">
        <p14:creationId xmlns:p14="http://schemas.microsoft.com/office/powerpoint/2010/main" val="2276969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65B7B-7952-E003-36CE-AF9F507E0B4A}"/>
              </a:ext>
            </a:extLst>
          </p:cNvPr>
          <p:cNvSpPr>
            <a:spLocks noGrp="1"/>
          </p:cNvSpPr>
          <p:nvPr>
            <p:ph type="title"/>
          </p:nvPr>
        </p:nvSpPr>
        <p:spPr>
          <a:xfrm>
            <a:off x="812800" y="152400"/>
            <a:ext cx="10769600" cy="1143000"/>
          </a:xfrm>
        </p:spPr>
        <p:txBody>
          <a:bodyPr wrap="square" anchor="ctr">
            <a:normAutofit/>
          </a:bodyPr>
          <a:lstStyle/>
          <a:p>
            <a:r>
              <a:rPr lang="en-US">
                <a:ea typeface="ＭＳ Ｐゴシック"/>
              </a:rPr>
              <a:t>Raiding</a:t>
            </a:r>
          </a:p>
        </p:txBody>
      </p:sp>
      <p:sp>
        <p:nvSpPr>
          <p:cNvPr id="3" name="TextBox 2">
            <a:extLst>
              <a:ext uri="{FF2B5EF4-FFF2-40B4-BE49-F238E27FC236}">
                <a16:creationId xmlns:a16="http://schemas.microsoft.com/office/drawing/2014/main" id="{C6B92C68-0F72-368F-A3CD-8A5FE7F38720}"/>
              </a:ext>
            </a:extLst>
          </p:cNvPr>
          <p:cNvSpPr txBox="1"/>
          <p:nvPr/>
        </p:nvSpPr>
        <p:spPr>
          <a:xfrm>
            <a:off x="482337" y="1681996"/>
            <a:ext cx="11489522" cy="52014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a:buChar char="•"/>
            </a:pPr>
            <a:r>
              <a:rPr lang="en-US" sz="2600">
                <a:solidFill>
                  <a:srgbClr val="222222"/>
                </a:solidFill>
                <a:latin typeface="Calibri"/>
                <a:ea typeface="ＭＳ Ｐゴシック"/>
              </a:rPr>
              <a:t>In order to conduct our raids, we need an army.</a:t>
            </a:r>
            <a:endParaRPr lang="en-US" sz="2600">
              <a:solidFill>
                <a:srgbClr val="222222"/>
              </a:solidFill>
              <a:latin typeface="Calibri"/>
              <a:ea typeface="ＭＳ Ｐゴシック"/>
              <a:cs typeface="Calibri"/>
            </a:endParaRPr>
          </a:p>
          <a:p>
            <a:pPr marL="457200" indent="-457200">
              <a:buFont typeface="Arial"/>
              <a:buChar char="•"/>
            </a:pPr>
            <a:r>
              <a:rPr lang="en-US" sz="2600">
                <a:solidFill>
                  <a:srgbClr val="222222"/>
                </a:solidFill>
                <a:latin typeface="Calibri"/>
                <a:ea typeface="ＭＳ Ｐゴシック"/>
              </a:rPr>
              <a:t>Once we choose an army, we should immediately go into a raid against an enemy base.</a:t>
            </a:r>
            <a:endParaRPr lang="en-US" sz="2600">
              <a:solidFill>
                <a:srgbClr val="222222"/>
              </a:solidFill>
              <a:latin typeface="Calibri"/>
              <a:ea typeface="ＭＳ Ｐゴシック"/>
              <a:cs typeface="Calibri"/>
            </a:endParaRPr>
          </a:p>
          <a:p>
            <a:pPr marL="457200" indent="-457200">
              <a:buFont typeface="Arial"/>
              <a:buChar char="•"/>
            </a:pPr>
            <a:r>
              <a:rPr lang="en-US" sz="2600">
                <a:solidFill>
                  <a:srgbClr val="222222"/>
                </a:solidFill>
                <a:latin typeface="Calibri"/>
                <a:ea typeface="ＭＳ Ｐゴシック"/>
              </a:rPr>
              <a:t>There are three types of armies that we can purchase:</a:t>
            </a:r>
            <a:endParaRPr lang="en-US" sz="2600">
              <a:solidFill>
                <a:srgbClr val="222222"/>
              </a:solidFill>
              <a:latin typeface="Calibri"/>
              <a:ea typeface="ＭＳ Ｐゴシック"/>
              <a:cs typeface="Calibri"/>
            </a:endParaRPr>
          </a:p>
          <a:p>
            <a:pPr marL="1028700" lvl="1" indent="-571500">
              <a:buFont typeface="Courier New"/>
              <a:buChar char="o"/>
            </a:pPr>
            <a:r>
              <a:rPr lang="en-US" sz="2600">
                <a:solidFill>
                  <a:srgbClr val="222222"/>
                </a:solidFill>
                <a:latin typeface="Calibri"/>
                <a:ea typeface="ＭＳ Ｐゴシック"/>
              </a:rPr>
              <a:t>Silly Goblins</a:t>
            </a:r>
            <a:endParaRPr lang="en-US" sz="2600">
              <a:solidFill>
                <a:srgbClr val="222222"/>
              </a:solidFill>
              <a:latin typeface="Calibri"/>
              <a:ea typeface="ＭＳ Ｐゴシック"/>
              <a:cs typeface="Calibri"/>
            </a:endParaRPr>
          </a:p>
          <a:p>
            <a:pPr marL="1028700" lvl="1" indent="-571500">
              <a:buFont typeface="Courier New"/>
              <a:buChar char="o"/>
            </a:pPr>
            <a:r>
              <a:rPr lang="en-US" sz="2600">
                <a:solidFill>
                  <a:srgbClr val="222222"/>
                </a:solidFill>
                <a:latin typeface="Calibri"/>
                <a:ea typeface="ＭＳ Ｐゴシック"/>
              </a:rPr>
              <a:t>Stampeding Hog Riders</a:t>
            </a:r>
            <a:endParaRPr lang="en-US" sz="2600">
              <a:solidFill>
                <a:srgbClr val="222222"/>
              </a:solidFill>
              <a:latin typeface="Calibri"/>
              <a:ea typeface="ＭＳ Ｐゴシック"/>
              <a:cs typeface="Calibri"/>
            </a:endParaRPr>
          </a:p>
          <a:p>
            <a:pPr marL="1028700" lvl="1" indent="-571500">
              <a:buFont typeface="Courier New"/>
              <a:buChar char="o"/>
            </a:pPr>
            <a:r>
              <a:rPr lang="en-US" sz="2600">
                <a:solidFill>
                  <a:srgbClr val="222222"/>
                </a:solidFill>
                <a:latin typeface="Calibri"/>
                <a:ea typeface="ＭＳ Ｐゴシック"/>
              </a:rPr>
              <a:t>Witty Wizards</a:t>
            </a:r>
            <a:endParaRPr lang="en-US" sz="2600">
              <a:solidFill>
                <a:srgbClr val="222222"/>
              </a:solidFill>
              <a:latin typeface="Calibri"/>
              <a:ea typeface="ＭＳ Ｐゴシック"/>
              <a:cs typeface="Calibri"/>
            </a:endParaRPr>
          </a:p>
          <a:p>
            <a:pPr marL="571500" indent="-571500">
              <a:buFont typeface="Arial"/>
              <a:buChar char="•"/>
            </a:pPr>
            <a:r>
              <a:rPr lang="en-US" sz="2600">
                <a:solidFill>
                  <a:srgbClr val="222222"/>
                </a:solidFill>
                <a:latin typeface="Calibri"/>
                <a:ea typeface="ＭＳ Ｐゴシック"/>
              </a:rPr>
              <a:t>Silly goblins will be successful in raiding Gold City,  Stampeding Hog Riders for Walled garden, and Witty Wizards for Mage Palace</a:t>
            </a:r>
            <a:endParaRPr lang="en-US" sz="2600">
              <a:solidFill>
                <a:srgbClr val="222222"/>
              </a:solidFill>
              <a:latin typeface="Calibri"/>
              <a:ea typeface="ＭＳ Ｐゴシック"/>
              <a:cs typeface="Calibri"/>
            </a:endParaRPr>
          </a:p>
          <a:p>
            <a:pPr marL="571500" indent="-571500">
              <a:buFont typeface="Arial"/>
              <a:buChar char="•"/>
            </a:pPr>
            <a:endParaRPr lang="en-US" sz="2600">
              <a:solidFill>
                <a:srgbClr val="222222"/>
              </a:solidFill>
              <a:latin typeface="Calibri"/>
              <a:ea typeface="ＭＳ Ｐゴシック"/>
              <a:cs typeface="Calibri"/>
            </a:endParaRPr>
          </a:p>
          <a:p>
            <a:pPr marL="1028700" lvl="1" indent="-571500">
              <a:buFont typeface="Courier New"/>
              <a:buChar char="o"/>
            </a:pPr>
            <a:endParaRPr lang="en-US" sz="3600">
              <a:solidFill>
                <a:schemeClr val="tx1"/>
              </a:solidFill>
              <a:latin typeface="Trebuchet MS"/>
              <a:ea typeface="ＭＳ Ｐゴシック"/>
              <a:cs typeface="Times New Roman"/>
            </a:endParaRPr>
          </a:p>
          <a:p>
            <a:pPr marL="571500" indent="-571500">
              <a:buFont typeface="Arial"/>
              <a:buChar char="•"/>
            </a:pPr>
            <a:endParaRPr lang="en-US" sz="3600">
              <a:solidFill>
                <a:schemeClr val="tx1"/>
              </a:solidFill>
              <a:latin typeface="Trebuchet MS"/>
              <a:ea typeface="ＭＳ Ｐゴシック"/>
              <a:cs typeface="Times New Roman"/>
            </a:endParaRPr>
          </a:p>
        </p:txBody>
      </p:sp>
    </p:spTree>
    <p:extLst>
      <p:ext uri="{BB962C8B-B14F-4D97-AF65-F5344CB8AC3E}">
        <p14:creationId xmlns:p14="http://schemas.microsoft.com/office/powerpoint/2010/main" val="1404630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65B7B-7952-E003-36CE-AF9F507E0B4A}"/>
              </a:ext>
            </a:extLst>
          </p:cNvPr>
          <p:cNvSpPr>
            <a:spLocks noGrp="1"/>
          </p:cNvSpPr>
          <p:nvPr>
            <p:ph type="title"/>
          </p:nvPr>
        </p:nvSpPr>
        <p:spPr>
          <a:xfrm>
            <a:off x="812800" y="152400"/>
            <a:ext cx="10769600" cy="1143000"/>
          </a:xfrm>
        </p:spPr>
        <p:txBody>
          <a:bodyPr wrap="square" anchor="ctr">
            <a:normAutofit/>
          </a:bodyPr>
          <a:lstStyle/>
          <a:p>
            <a:r>
              <a:rPr lang="en-US">
                <a:ea typeface="ＭＳ Ｐゴシック"/>
              </a:rPr>
              <a:t>Raiding</a:t>
            </a:r>
          </a:p>
        </p:txBody>
      </p:sp>
      <p:sp>
        <p:nvSpPr>
          <p:cNvPr id="3" name="TextBox 2">
            <a:extLst>
              <a:ext uri="{FF2B5EF4-FFF2-40B4-BE49-F238E27FC236}">
                <a16:creationId xmlns:a16="http://schemas.microsoft.com/office/drawing/2014/main" id="{C6B92C68-0F72-368F-A3CD-8A5FE7F38720}"/>
              </a:ext>
            </a:extLst>
          </p:cNvPr>
          <p:cNvSpPr txBox="1"/>
          <p:nvPr/>
        </p:nvSpPr>
        <p:spPr>
          <a:xfrm>
            <a:off x="482337" y="1681996"/>
            <a:ext cx="11489522" cy="40010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a:buChar char="•"/>
            </a:pPr>
            <a:r>
              <a:rPr lang="en-US" sz="2600" dirty="0">
                <a:solidFill>
                  <a:srgbClr val="222222"/>
                </a:solidFill>
                <a:latin typeface="Calibri"/>
                <a:ea typeface="ＭＳ Ｐゴシック"/>
              </a:rPr>
              <a:t>If purchasing an army would deplete the user's elixir down to 0, then the user should be notified and not allowed to purchase the army. </a:t>
            </a:r>
          </a:p>
          <a:p>
            <a:endParaRPr lang="en-US" sz="2600" dirty="0">
              <a:solidFill>
                <a:srgbClr val="222222"/>
              </a:solidFill>
              <a:latin typeface="Calibri"/>
              <a:ea typeface="ＭＳ Ｐゴシック"/>
            </a:endParaRPr>
          </a:p>
          <a:p>
            <a:pPr marL="457200" indent="-457200">
              <a:buFont typeface="Arial"/>
              <a:buChar char="•"/>
            </a:pPr>
            <a:r>
              <a:rPr lang="en-US" sz="2600" dirty="0">
                <a:solidFill>
                  <a:srgbClr val="222222"/>
                </a:solidFill>
                <a:latin typeface="Calibri"/>
                <a:ea typeface="ＭＳ Ｐゴシック"/>
              </a:rPr>
              <a:t>If the user gets to the army purchase menu and they decide not to purchase an army, then they should be allowed to return back to the main menu from this menu.</a:t>
            </a:r>
            <a:endParaRPr lang="en-US" sz="2600" dirty="0">
              <a:solidFill>
                <a:srgbClr val="222222"/>
              </a:solidFill>
              <a:latin typeface="Calibri"/>
              <a:ea typeface="ＭＳ Ｐゴシック"/>
              <a:cs typeface="Calibri"/>
            </a:endParaRPr>
          </a:p>
          <a:p>
            <a:pPr marL="571500" indent="-571500">
              <a:buFont typeface="Arial"/>
              <a:buChar char="•"/>
            </a:pPr>
            <a:endParaRPr lang="en-US" sz="2600" dirty="0">
              <a:solidFill>
                <a:srgbClr val="222222"/>
              </a:solidFill>
              <a:latin typeface="Calibri"/>
              <a:ea typeface="ＭＳ Ｐゴシック"/>
              <a:cs typeface="Calibri"/>
            </a:endParaRPr>
          </a:p>
          <a:p>
            <a:pPr marL="1028700" lvl="1" indent="-571500">
              <a:buFont typeface="Courier New"/>
              <a:buChar char="o"/>
            </a:pPr>
            <a:endParaRPr lang="en-US" sz="3600" dirty="0">
              <a:solidFill>
                <a:schemeClr val="tx1"/>
              </a:solidFill>
              <a:latin typeface="Trebuchet MS"/>
              <a:ea typeface="ＭＳ Ｐゴシック"/>
              <a:cs typeface="Times New Roman"/>
            </a:endParaRPr>
          </a:p>
          <a:p>
            <a:pPr marL="571500" indent="-571500">
              <a:buFont typeface="Arial"/>
              <a:buChar char="•"/>
            </a:pPr>
            <a:endParaRPr lang="en-US" sz="3600" dirty="0">
              <a:solidFill>
                <a:schemeClr val="tx1"/>
              </a:solidFill>
              <a:latin typeface="Trebuchet MS"/>
              <a:ea typeface="ＭＳ Ｐゴシック"/>
              <a:cs typeface="Times New Roman"/>
            </a:endParaRPr>
          </a:p>
        </p:txBody>
      </p:sp>
    </p:spTree>
    <p:extLst>
      <p:ext uri="{BB962C8B-B14F-4D97-AF65-F5344CB8AC3E}">
        <p14:creationId xmlns:p14="http://schemas.microsoft.com/office/powerpoint/2010/main" val="4013567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6B01DF88-DBC1-C360-1A8E-A60CF6D04A6C}"/>
              </a:ext>
            </a:extLst>
          </p:cNvPr>
          <p:cNvGraphicFramePr>
            <a:graphicFrameLocks noGrp="1"/>
          </p:cNvGraphicFramePr>
          <p:nvPr>
            <p:ph idx="1"/>
            <p:extLst>
              <p:ext uri="{D42A27DB-BD31-4B8C-83A1-F6EECF244321}">
                <p14:modId xmlns:p14="http://schemas.microsoft.com/office/powerpoint/2010/main" val="2214673900"/>
              </p:ext>
            </p:extLst>
          </p:nvPr>
        </p:nvGraphicFramePr>
        <p:xfrm>
          <a:off x="838679" y="1691735"/>
          <a:ext cx="10515600" cy="3699963"/>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3138974910"/>
                    </a:ext>
                  </a:extLst>
                </a:gridCol>
                <a:gridCol w="5257800">
                  <a:extLst>
                    <a:ext uri="{9D8B030D-6E8A-4147-A177-3AD203B41FA5}">
                      <a16:colId xmlns:a16="http://schemas.microsoft.com/office/drawing/2014/main" val="1435872457"/>
                    </a:ext>
                  </a:extLst>
                </a:gridCol>
              </a:tblGrid>
              <a:tr h="411107">
                <a:tc>
                  <a:txBody>
                    <a:bodyPr/>
                    <a:lstStyle/>
                    <a:p>
                      <a:r>
                        <a:rPr lang="en-US"/>
                        <a:t>Deliverable</a:t>
                      </a:r>
                    </a:p>
                  </a:txBody>
                  <a:tcPr/>
                </a:tc>
                <a:tc>
                  <a:txBody>
                    <a:bodyPr/>
                    <a:lstStyle/>
                    <a:p>
                      <a:r>
                        <a:rPr lang="en-US"/>
                        <a:t>Amount</a:t>
                      </a:r>
                    </a:p>
                  </a:txBody>
                  <a:tcPr/>
                </a:tc>
                <a:extLst>
                  <a:ext uri="{0D108BD9-81ED-4DB2-BD59-A6C34878D82A}">
                    <a16:rowId xmlns:a16="http://schemas.microsoft.com/office/drawing/2014/main" val="228749676"/>
                  </a:ext>
                </a:extLst>
              </a:tr>
              <a:tr h="411107">
                <a:tc>
                  <a:txBody>
                    <a:bodyPr/>
                    <a:lstStyle/>
                    <a:p>
                      <a:r>
                        <a:rPr lang="en-US"/>
                        <a:t>IPO / Flowchart</a:t>
                      </a:r>
                    </a:p>
                  </a:txBody>
                  <a:tcPr/>
                </a:tc>
                <a:tc>
                  <a:txBody>
                    <a:bodyPr/>
                    <a:lstStyle/>
                    <a:p>
                      <a:r>
                        <a:rPr lang="en-US"/>
                        <a:t>15 pts</a:t>
                      </a:r>
                    </a:p>
                  </a:txBody>
                  <a:tcPr/>
                </a:tc>
                <a:extLst>
                  <a:ext uri="{0D108BD9-81ED-4DB2-BD59-A6C34878D82A}">
                    <a16:rowId xmlns:a16="http://schemas.microsoft.com/office/drawing/2014/main" val="1851708300"/>
                  </a:ext>
                </a:extLst>
              </a:tr>
              <a:tr h="411107">
                <a:tc>
                  <a:txBody>
                    <a:bodyPr/>
                    <a:lstStyle/>
                    <a:p>
                      <a:r>
                        <a:rPr lang="en-US"/>
                        <a:t>Test Logs</a:t>
                      </a:r>
                    </a:p>
                  </a:txBody>
                  <a:tcPr/>
                </a:tc>
                <a:tc>
                  <a:txBody>
                    <a:bodyPr/>
                    <a:lstStyle/>
                    <a:p>
                      <a:r>
                        <a:rPr lang="en-US"/>
                        <a:t>10 pts</a:t>
                      </a:r>
                    </a:p>
                  </a:txBody>
                  <a:tcPr/>
                </a:tc>
                <a:extLst>
                  <a:ext uri="{0D108BD9-81ED-4DB2-BD59-A6C34878D82A}">
                    <a16:rowId xmlns:a16="http://schemas.microsoft.com/office/drawing/2014/main" val="2431655982"/>
                  </a:ext>
                </a:extLst>
              </a:tr>
              <a:tr h="411107">
                <a:tc>
                  <a:txBody>
                    <a:bodyPr/>
                    <a:lstStyle/>
                    <a:p>
                      <a:r>
                        <a:rPr lang="en-US"/>
                        <a:t>Functioning Main Menu</a:t>
                      </a:r>
                    </a:p>
                  </a:txBody>
                  <a:tcPr/>
                </a:tc>
                <a:tc>
                  <a:txBody>
                    <a:bodyPr/>
                    <a:lstStyle/>
                    <a:p>
                      <a:r>
                        <a:rPr lang="en-US"/>
                        <a:t>10 pts</a:t>
                      </a:r>
                    </a:p>
                  </a:txBody>
                  <a:tcPr/>
                </a:tc>
                <a:extLst>
                  <a:ext uri="{0D108BD9-81ED-4DB2-BD59-A6C34878D82A}">
                    <a16:rowId xmlns:a16="http://schemas.microsoft.com/office/drawing/2014/main" val="1807682478"/>
                  </a:ext>
                </a:extLst>
              </a:tr>
              <a:tr h="411107">
                <a:tc>
                  <a:txBody>
                    <a:bodyPr/>
                    <a:lstStyle/>
                    <a:p>
                      <a:r>
                        <a:rPr lang="en-US"/>
                        <a:t>Properly Tracking Recourses</a:t>
                      </a:r>
                    </a:p>
                  </a:txBody>
                  <a:tcPr/>
                </a:tc>
                <a:tc>
                  <a:txBody>
                    <a:bodyPr/>
                    <a:lstStyle/>
                    <a:p>
                      <a:r>
                        <a:rPr lang="en-US"/>
                        <a:t>20 pts</a:t>
                      </a:r>
                    </a:p>
                  </a:txBody>
                  <a:tcPr/>
                </a:tc>
                <a:extLst>
                  <a:ext uri="{0D108BD9-81ED-4DB2-BD59-A6C34878D82A}">
                    <a16:rowId xmlns:a16="http://schemas.microsoft.com/office/drawing/2014/main" val="2002481207"/>
                  </a:ext>
                </a:extLst>
              </a:tr>
              <a:tr h="411107">
                <a:tc>
                  <a:txBody>
                    <a:bodyPr/>
                    <a:lstStyle/>
                    <a:p>
                      <a:r>
                        <a:rPr lang="en-US"/>
                        <a:t>Wizard Training</a:t>
                      </a:r>
                    </a:p>
                  </a:txBody>
                  <a:tcPr/>
                </a:tc>
                <a:tc>
                  <a:txBody>
                    <a:bodyPr/>
                    <a:lstStyle/>
                    <a:p>
                      <a:r>
                        <a:rPr lang="en-US"/>
                        <a:t>30 pts</a:t>
                      </a:r>
                    </a:p>
                  </a:txBody>
                  <a:tcPr/>
                </a:tc>
                <a:extLst>
                  <a:ext uri="{0D108BD9-81ED-4DB2-BD59-A6C34878D82A}">
                    <a16:rowId xmlns:a16="http://schemas.microsoft.com/office/drawing/2014/main" val="3548639496"/>
                  </a:ext>
                </a:extLst>
              </a:tr>
              <a:tr h="411107">
                <a:tc>
                  <a:txBody>
                    <a:bodyPr/>
                    <a:lstStyle/>
                    <a:p>
                      <a:r>
                        <a:rPr lang="en-US"/>
                        <a:t>Raids</a:t>
                      </a:r>
                    </a:p>
                  </a:txBody>
                  <a:tcPr/>
                </a:tc>
                <a:tc>
                  <a:txBody>
                    <a:bodyPr/>
                    <a:lstStyle/>
                    <a:p>
                      <a:r>
                        <a:rPr lang="en-US"/>
                        <a:t>30 pts</a:t>
                      </a:r>
                    </a:p>
                  </a:txBody>
                  <a:tcPr/>
                </a:tc>
                <a:extLst>
                  <a:ext uri="{0D108BD9-81ED-4DB2-BD59-A6C34878D82A}">
                    <a16:rowId xmlns:a16="http://schemas.microsoft.com/office/drawing/2014/main" val="940212418"/>
                  </a:ext>
                </a:extLst>
              </a:tr>
              <a:tr h="411107">
                <a:tc>
                  <a:txBody>
                    <a:bodyPr/>
                    <a:lstStyle/>
                    <a:p>
                      <a:pPr lvl="0">
                        <a:buNone/>
                      </a:pPr>
                      <a:r>
                        <a:rPr lang="en-US"/>
                        <a:t>Well structured &amp; commented code</a:t>
                      </a:r>
                    </a:p>
                  </a:txBody>
                  <a:tcPr/>
                </a:tc>
                <a:tc>
                  <a:txBody>
                    <a:bodyPr/>
                    <a:lstStyle/>
                    <a:p>
                      <a:pPr lvl="0">
                        <a:buNone/>
                      </a:pPr>
                      <a:r>
                        <a:rPr lang="en-US"/>
                        <a:t>10 pts</a:t>
                      </a:r>
                    </a:p>
                  </a:txBody>
                  <a:tcPr/>
                </a:tc>
                <a:extLst>
                  <a:ext uri="{0D108BD9-81ED-4DB2-BD59-A6C34878D82A}">
                    <a16:rowId xmlns:a16="http://schemas.microsoft.com/office/drawing/2014/main" val="33136018"/>
                  </a:ext>
                </a:extLst>
              </a:tr>
              <a:tr h="411107">
                <a:tc>
                  <a:txBody>
                    <a:bodyPr/>
                    <a:lstStyle/>
                    <a:p>
                      <a:pPr lvl="0">
                        <a:buNone/>
                      </a:pPr>
                      <a:r>
                        <a:rPr lang="en-US"/>
                        <a:t>Extras</a:t>
                      </a:r>
                    </a:p>
                  </a:txBody>
                  <a:tcPr/>
                </a:tc>
                <a:tc>
                  <a:txBody>
                    <a:bodyPr/>
                    <a:lstStyle/>
                    <a:p>
                      <a:pPr lvl="0">
                        <a:buNone/>
                      </a:pPr>
                      <a:r>
                        <a:rPr lang="en-US"/>
                        <a:t>25 - 55 pts</a:t>
                      </a:r>
                    </a:p>
                  </a:txBody>
                  <a:tcPr/>
                </a:tc>
                <a:extLst>
                  <a:ext uri="{0D108BD9-81ED-4DB2-BD59-A6C34878D82A}">
                    <a16:rowId xmlns:a16="http://schemas.microsoft.com/office/drawing/2014/main" val="386684700"/>
                  </a:ext>
                </a:extLst>
              </a:tr>
            </a:tbl>
          </a:graphicData>
        </a:graphic>
      </p:graphicFrame>
      <p:sp>
        <p:nvSpPr>
          <p:cNvPr id="2" name="Title 1">
            <a:extLst>
              <a:ext uri="{FF2B5EF4-FFF2-40B4-BE49-F238E27FC236}">
                <a16:creationId xmlns:a16="http://schemas.microsoft.com/office/drawing/2014/main" id="{5CA49678-BD11-5032-A145-9E865944B779}"/>
              </a:ext>
            </a:extLst>
          </p:cNvPr>
          <p:cNvSpPr>
            <a:spLocks noGrp="1"/>
          </p:cNvSpPr>
          <p:nvPr>
            <p:ph type="title"/>
          </p:nvPr>
        </p:nvSpPr>
        <p:spPr/>
        <p:txBody>
          <a:bodyPr/>
          <a:lstStyle/>
          <a:p>
            <a:r>
              <a:rPr lang="en-US">
                <a:ea typeface="ＭＳ Ｐゴシック"/>
                <a:cs typeface="Calibri Light"/>
              </a:rPr>
              <a:t>Grading (out of 150 points)</a:t>
            </a:r>
            <a:endParaRPr lang="en-US"/>
          </a:p>
        </p:txBody>
      </p:sp>
      <p:sp>
        <p:nvSpPr>
          <p:cNvPr id="3" name="TextBox 2">
            <a:extLst>
              <a:ext uri="{FF2B5EF4-FFF2-40B4-BE49-F238E27FC236}">
                <a16:creationId xmlns:a16="http://schemas.microsoft.com/office/drawing/2014/main" id="{59B3CD6B-4E24-4C8E-A91B-93DE1DC28FBD}"/>
              </a:ext>
            </a:extLst>
          </p:cNvPr>
          <p:cNvSpPr txBox="1"/>
          <p:nvPr/>
        </p:nvSpPr>
        <p:spPr>
          <a:xfrm>
            <a:off x="838679" y="5505271"/>
            <a:ext cx="10515600" cy="1200329"/>
          </a:xfrm>
          <a:prstGeom prst="rect">
            <a:avLst/>
          </a:prstGeom>
          <a:noFill/>
        </p:spPr>
        <p:txBody>
          <a:bodyPr wrap="square" rtlCol="0">
            <a:spAutoFit/>
          </a:bodyPr>
          <a:lstStyle/>
          <a:p>
            <a:r>
              <a:rPr lang="en-US" sz="3600">
                <a:solidFill>
                  <a:schemeClr val="tx1"/>
                </a:solidFill>
              </a:rPr>
              <a:t>GitHub Starter Link: </a:t>
            </a:r>
            <a:r>
              <a:rPr lang="en-US" sz="3600">
                <a:solidFill>
                  <a:schemeClr val="accent2"/>
                </a:solidFill>
                <a:hlinkClick r:id="rId2">
                  <a:extLst>
                    <a:ext uri="{A12FA001-AC4F-418D-AE19-62706E023703}">
                      <ahyp:hlinkClr xmlns:ahyp="http://schemas.microsoft.com/office/drawing/2018/hyperlinkcolor" val="tx"/>
                    </a:ext>
                  </a:extLst>
                </a:hlinkClick>
              </a:rPr>
              <a:t>https://classroom.github.com/a/4T9sLCac</a:t>
            </a:r>
            <a:endParaRPr lang="en-US" sz="3600">
              <a:solidFill>
                <a:schemeClr val="accent2"/>
              </a:solidFill>
            </a:endParaRPr>
          </a:p>
        </p:txBody>
      </p:sp>
      <p:pic>
        <p:nvPicPr>
          <p:cNvPr id="4" name="Picture 3" descr="Hog Rider | Clash of Clans Wiki | Fandom">
            <a:extLst>
              <a:ext uri="{FF2B5EF4-FFF2-40B4-BE49-F238E27FC236}">
                <a16:creationId xmlns:a16="http://schemas.microsoft.com/office/drawing/2014/main" id="{546F597E-58B8-CDBF-B11F-010C56D811C6}"/>
              </a:ext>
            </a:extLst>
          </p:cNvPr>
          <p:cNvPicPr>
            <a:picLocks noChangeAspect="1"/>
          </p:cNvPicPr>
          <p:nvPr/>
        </p:nvPicPr>
        <p:blipFill>
          <a:blip r:embed="rId3"/>
          <a:stretch>
            <a:fillRect/>
          </a:stretch>
        </p:blipFill>
        <p:spPr>
          <a:xfrm>
            <a:off x="7844159" y="148857"/>
            <a:ext cx="3857867" cy="6055241"/>
          </a:xfrm>
          <a:prstGeom prst="rect">
            <a:avLst/>
          </a:prstGeom>
        </p:spPr>
      </p:pic>
    </p:spTree>
    <p:extLst>
      <p:ext uri="{BB962C8B-B14F-4D97-AF65-F5344CB8AC3E}">
        <p14:creationId xmlns:p14="http://schemas.microsoft.com/office/powerpoint/2010/main" val="598875605"/>
      </p:ext>
    </p:extLst>
  </p:cSld>
  <p:clrMapOvr>
    <a:masterClrMapping/>
  </p:clrMapOvr>
</p:sld>
</file>

<file path=ppt/theme/theme1.xml><?xml version="1.0" encoding="utf-8"?>
<a:theme xmlns:a="http://schemas.openxmlformats.org/drawingml/2006/main" name="PaTheme">
  <a:themeElements>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fontScheme name="Mod">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rgbClr val="FFFFFF"/>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rgbClr val="FFFFFF"/>
            </a:solidFill>
            <a:effectLst/>
            <a:latin typeface="Times New Roman" pitchFamily="18" charset="0"/>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aTheme" id="{4DB7A19E-B664-48B3-A5F4-FC268D07887B}" vid="{A683506F-4C51-4F42-A5A3-E95BF178221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c0e32262-d8da-4f30-9519-eaecd56c4341">
      <Terms xmlns="http://schemas.microsoft.com/office/infopath/2007/PartnerControls"/>
    </lcf76f155ced4ddcb4097134ff3c332f>
    <TaxCatchAll xmlns="9e9d2653-40d2-4d77-a935-d3941c8d7a9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51B43097E6221428A5AA02ACC9D25AF" ma:contentTypeVersion="10" ma:contentTypeDescription="Create a new document." ma:contentTypeScope="" ma:versionID="59e9d4cdb40b4795606db5e0323785d2">
  <xsd:schema xmlns:xsd="http://www.w3.org/2001/XMLSchema" xmlns:xs="http://www.w3.org/2001/XMLSchema" xmlns:p="http://schemas.microsoft.com/office/2006/metadata/properties" xmlns:ns2="c0e32262-d8da-4f30-9519-eaecd56c4341" xmlns:ns3="9e9d2653-40d2-4d77-a935-d3941c8d7a95" targetNamespace="http://schemas.microsoft.com/office/2006/metadata/properties" ma:root="true" ma:fieldsID="2d44cf601a2744890fffd0dc18d82cb4" ns2:_="" ns3:_="">
    <xsd:import namespace="c0e32262-d8da-4f30-9519-eaecd56c4341"/>
    <xsd:import namespace="9e9d2653-40d2-4d77-a935-d3941c8d7a9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e32262-d8da-4f30-9519-eaecd56c434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ccab473c-064c-4c61-8ef3-0c94a3d35594"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e9d2653-40d2-4d77-a935-d3941c8d7a95"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c9dd42bb-c925-4122-b341-e723d130eff4}" ma:internalName="TaxCatchAll" ma:showField="CatchAllData" ma:web="9e9d2653-40d2-4d77-a935-d3941c8d7a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92E0509-829F-4603-B1BD-08B27A2DA8F3}">
  <ds:schemaRefs>
    <ds:schemaRef ds:uri="http://schemas.microsoft.com/sharepoint/v3/contenttype/forms"/>
  </ds:schemaRefs>
</ds:datastoreItem>
</file>

<file path=customXml/itemProps2.xml><?xml version="1.0" encoding="utf-8"?>
<ds:datastoreItem xmlns:ds="http://schemas.openxmlformats.org/officeDocument/2006/customXml" ds:itemID="{38860E2C-ABC4-4892-9296-D8B70FBA0225}">
  <ds:schemaRefs>
    <ds:schemaRef ds:uri="47322f29-e984-4aba-9205-c4781bbe8672"/>
    <ds:schemaRef ds:uri="http://www.w3.org/XML/1998/namespace"/>
    <ds:schemaRef ds:uri="d4a4497b-9e6d-4025-bdd0-2ddccd316eaa"/>
    <ds:schemaRef ds:uri="http://purl.org/dc/dcmitype/"/>
    <ds:schemaRef ds:uri="http://purl.org/dc/elements/1.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terms/"/>
    <ds:schemaRef ds:uri="c0e32262-d8da-4f30-9519-eaecd56c4341"/>
    <ds:schemaRef ds:uri="9e9d2653-40d2-4d77-a935-d3941c8d7a95"/>
  </ds:schemaRefs>
</ds:datastoreItem>
</file>

<file path=customXml/itemProps3.xml><?xml version="1.0" encoding="utf-8"?>
<ds:datastoreItem xmlns:ds="http://schemas.openxmlformats.org/officeDocument/2006/customXml" ds:itemID="{8C5B4A1C-AC28-472C-93AA-9A7748ADD1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e32262-d8da-4f30-9519-eaecd56c4341"/>
    <ds:schemaRef ds:uri="9e9d2653-40d2-4d77-a935-d3941c8d7a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PaTheme</Template>
  <TotalTime>0</TotalTime>
  <Words>669</Words>
  <Application>Microsoft Office PowerPoint</Application>
  <PresentationFormat>Widescreen</PresentationFormat>
  <Paragraphs>79</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PaTheme</vt:lpstr>
      <vt:lpstr>PA 3</vt:lpstr>
      <vt:lpstr>Wizard Training </vt:lpstr>
      <vt:lpstr>Wizard Training (Continued)</vt:lpstr>
      <vt:lpstr>Wizard Training (Continued)</vt:lpstr>
      <vt:lpstr>Raiding</vt:lpstr>
      <vt:lpstr>Raiding</vt:lpstr>
      <vt:lpstr>Raiding</vt:lpstr>
      <vt:lpstr>Raiding</vt:lpstr>
      <vt:lpstr>Grading (out of 150 points)</vt:lpstr>
      <vt:lpstr>Timeline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Stanley Mk II</dc:creator>
  <cp:lastModifiedBy>Jeff Lucas</cp:lastModifiedBy>
  <cp:revision>14</cp:revision>
  <dcterms:created xsi:type="dcterms:W3CDTF">2022-09-22T13:01:50Z</dcterms:created>
  <dcterms:modified xsi:type="dcterms:W3CDTF">2024-02-23T03:06:39Z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0x010100C51B43097E6221428A5AA02ACC9D25AF</vt:lpwstr>
  </property>
  <property fmtid="{D5CDD505-2E9C-101B-9397-08002B2CF9AE}" pid="3" name="MediaServiceImageTags">
    <vt:lpwstr/>
  </property>
</Properties>
</file>

<file path=docProps/thumbnail.jpeg>
</file>